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6.xml" ContentType="application/vnd.openxmlformats-officedocument.them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  <p:sldMasterId id="2147483849" r:id="rId4"/>
    <p:sldMasterId id="2147483863" r:id="rId5"/>
    <p:sldMasterId id="2147483884" r:id="rId6"/>
  </p:sldMasterIdLst>
  <p:notesMasterIdLst>
    <p:notesMasterId r:id="rId46"/>
  </p:notesMasterIdLst>
  <p:sldIdLst>
    <p:sldId id="257" r:id="rId7"/>
    <p:sldId id="2076137288" r:id="rId8"/>
    <p:sldId id="256" r:id="rId9"/>
    <p:sldId id="2147469466" r:id="rId10"/>
    <p:sldId id="2147469483" r:id="rId11"/>
    <p:sldId id="289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147469834" r:id="rId20"/>
    <p:sldId id="2147469484" r:id="rId21"/>
    <p:sldId id="2147469485" r:id="rId22"/>
    <p:sldId id="285" r:id="rId23"/>
    <p:sldId id="258" r:id="rId24"/>
    <p:sldId id="2147469486" r:id="rId25"/>
    <p:sldId id="2147469833" r:id="rId26"/>
    <p:sldId id="2147469487" r:id="rId27"/>
    <p:sldId id="299" r:id="rId28"/>
    <p:sldId id="2147469488" r:id="rId29"/>
    <p:sldId id="286" r:id="rId30"/>
    <p:sldId id="2147469832" r:id="rId31"/>
    <p:sldId id="2076137291" r:id="rId32"/>
    <p:sldId id="263" r:id="rId33"/>
    <p:sldId id="264" r:id="rId34"/>
    <p:sldId id="265" r:id="rId35"/>
    <p:sldId id="266" r:id="rId36"/>
    <p:sldId id="267" r:id="rId37"/>
    <p:sldId id="268" r:id="rId38"/>
    <p:sldId id="275" r:id="rId39"/>
    <p:sldId id="276" r:id="rId40"/>
    <p:sldId id="269" r:id="rId41"/>
    <p:sldId id="270" r:id="rId42"/>
    <p:sldId id="271" r:id="rId43"/>
    <p:sldId id="272" r:id="rId44"/>
    <p:sldId id="273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Helvetica" panose="020B0604020202020204" pitchFamily="34" charset="0"/>
      <p:regular r:id="rId61"/>
      <p:bold r:id="rId62"/>
      <p:italic r:id="rId63"/>
      <p:boldItalic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Segoe UI" panose="020B0502040204020203" pitchFamily="34" charset="0"/>
      <p:regular r:id="rId69"/>
      <p:bold r:id="rId70"/>
      <p:italic r:id="rId71"/>
      <p:boldItalic r:id="rId72"/>
    </p:embeddedFont>
    <p:embeddedFont>
      <p:font typeface="Segoe UI Semibold" panose="020B0702040204020203" pitchFamily="34" charset="0"/>
      <p:bold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E8205D-382D-4C5A-B707-2C96BEF0CB25}">
          <p14:sldIdLst>
            <p14:sldId id="257"/>
          </p14:sldIdLst>
        </p14:section>
        <p14:section name="Intro" id="{26EF8134-859F-4EB3-B630-DA41B8931D28}">
          <p14:sldIdLst>
            <p14:sldId id="2076137288"/>
            <p14:sldId id="256"/>
          </p14:sldIdLst>
        </p14:section>
        <p14:section name=".NET 6" id="{CAA47C16-5F99-43CA-9514-B9D7DCB8BCC0}">
          <p14:sldIdLst>
            <p14:sldId id="2147469466"/>
            <p14:sldId id="2147469483"/>
          </p14:sldIdLst>
        </p14:section>
        <p14:section name="Functions Roadmap" id="{021B3C22-3EF9-4B11-839D-17FD4EF43622}">
          <p14:sldIdLst>
            <p14:sldId id="289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Hosting Models" id="{3F08F295-E95E-49B4-941E-61AD94C2E3DF}">
          <p14:sldIdLst>
            <p14:sldId id="284"/>
            <p14:sldId id="2147469834"/>
          </p14:sldIdLst>
        </p14:section>
        <p14:section name="Breaking changes" id="{282BDD92-2C8B-47D9-B207-B3C8D49A398C}">
          <p14:sldIdLst>
            <p14:sldId id="2147469484"/>
          </p14:sldIdLst>
        </p14:section>
        <p14:section name="Deployment" id="{8048000D-EEAC-45DE-87EE-882CF74F1926}">
          <p14:sldIdLst>
            <p14:sldId id="2147469485"/>
          </p14:sldIdLst>
        </p14:section>
        <p14:section name="Demos" id="{93CC421A-E378-41E1-81CC-6D8A7CB67D62}">
          <p14:sldIdLst>
            <p14:sldId id="285"/>
            <p14:sldId id="258"/>
            <p14:sldId id="2147469486"/>
            <p14:sldId id="2147469833"/>
            <p14:sldId id="2147469487"/>
          </p14:sldIdLst>
        </p14:section>
        <p14:section name="Wrap up" id="{13BE3CF3-C058-46AF-914F-06D0A557EACE}">
          <p14:sldIdLst>
            <p14:sldId id="299"/>
            <p14:sldId id="2147469488"/>
            <p14:sldId id="286"/>
            <p14:sldId id="2147469832"/>
            <p14:sldId id="2076137291"/>
            <p14:sldId id="263"/>
          </p14:sldIdLst>
        </p14:section>
        <p14:section name="Assets" id="{CA380FEA-5327-4AA8-82B3-69E1423CD047}">
          <p14:sldIdLst>
            <p14:sldId id="264"/>
            <p14:sldId id="265"/>
            <p14:sldId id="266"/>
            <p14:sldId id="267"/>
            <p14:sldId id="268"/>
            <p14:sldId id="275"/>
            <p14:sldId id="276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D23646-4D1F-4A30-96B8-137BBA5D3B19}" v="68" dt="2022-01-26T02:21:25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3" autoAdjust="0"/>
    <p:restoredTop sz="80496" autoAdjust="0"/>
  </p:normalViewPr>
  <p:slideViewPr>
    <p:cSldViewPr snapToGrid="0">
      <p:cViewPr varScale="1">
        <p:scale>
          <a:sx n="80" d="100"/>
          <a:sy n="80" d="100"/>
        </p:scale>
        <p:origin x="60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font" Target="fonts/font28.fntdata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5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font" Target="fonts/font2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lon Campbell" userId="c0fd8b2c1dc026c3" providerId="LiveId" clId="{E3D23646-4D1F-4A30-96B8-137BBA5D3B19}"/>
    <pc:docChg chg="undo redo custSel addSld delSld modSld sldOrd addSection modSection">
      <pc:chgData name="Callon Campbell" userId="c0fd8b2c1dc026c3" providerId="LiveId" clId="{E3D23646-4D1F-4A30-96B8-137BBA5D3B19}" dt="2022-01-24T23:54:58.080" v="2472" actId="2711"/>
      <pc:docMkLst>
        <pc:docMk/>
      </pc:docMkLst>
      <pc:sldChg chg="addSp delSp modSp mod ord modClrScheme chgLayout">
        <pc:chgData name="Callon Campbell" userId="c0fd8b2c1dc026c3" providerId="LiveId" clId="{E3D23646-4D1F-4A30-96B8-137BBA5D3B19}" dt="2022-01-23T15:07:13.994" v="1632" actId="20577"/>
        <pc:sldMkLst>
          <pc:docMk/>
          <pc:sldMk cId="1066899036" sldId="256"/>
        </pc:sldMkLst>
        <pc:spChg chg="del">
          <ac:chgData name="Callon Campbell" userId="c0fd8b2c1dc026c3" providerId="LiveId" clId="{E3D23646-4D1F-4A30-96B8-137BBA5D3B19}" dt="2022-01-21T04:38:53.944" v="38" actId="6264"/>
          <ac:spMkLst>
            <pc:docMk/>
            <pc:sldMk cId="1066899036" sldId="256"/>
            <ac:spMk id="2" creationId="{6B8E8A76-11A0-41DE-A20B-D0BA616D450B}"/>
          </ac:spMkLst>
        </pc:spChg>
        <pc:spChg chg="del">
          <ac:chgData name="Callon Campbell" userId="c0fd8b2c1dc026c3" providerId="LiveId" clId="{E3D23646-4D1F-4A30-96B8-137BBA5D3B19}" dt="2022-01-21T04:38:53.944" v="38" actId="6264"/>
          <ac:spMkLst>
            <pc:docMk/>
            <pc:sldMk cId="1066899036" sldId="256"/>
            <ac:spMk id="3" creationId="{F396D5A9-2599-499F-88BC-0F581792BC03}"/>
          </ac:spMkLst>
        </pc:spChg>
        <pc:spChg chg="add del mod ord">
          <ac:chgData name="Callon Campbell" userId="c0fd8b2c1dc026c3" providerId="LiveId" clId="{E3D23646-4D1F-4A30-96B8-137BBA5D3B19}" dt="2022-01-21T04:39:00.695" v="39" actId="700"/>
          <ac:spMkLst>
            <pc:docMk/>
            <pc:sldMk cId="1066899036" sldId="256"/>
            <ac:spMk id="4" creationId="{8326D9BB-557D-4F58-B9D7-FA74A48528F0}"/>
          </ac:spMkLst>
        </pc:spChg>
        <pc:spChg chg="add del mod ord">
          <ac:chgData name="Callon Campbell" userId="c0fd8b2c1dc026c3" providerId="LiveId" clId="{E3D23646-4D1F-4A30-96B8-137BBA5D3B19}" dt="2022-01-21T04:39:00.695" v="39" actId="700"/>
          <ac:spMkLst>
            <pc:docMk/>
            <pc:sldMk cId="1066899036" sldId="256"/>
            <ac:spMk id="5" creationId="{F3484DF7-5050-44D5-A92A-47361B6DDA5A}"/>
          </ac:spMkLst>
        </pc:spChg>
        <pc:spChg chg="add mod ord">
          <ac:chgData name="Callon Campbell" userId="c0fd8b2c1dc026c3" providerId="LiveId" clId="{E3D23646-4D1F-4A30-96B8-137BBA5D3B19}" dt="2022-01-21T04:39:03.577" v="45" actId="20577"/>
          <ac:spMkLst>
            <pc:docMk/>
            <pc:sldMk cId="1066899036" sldId="256"/>
            <ac:spMk id="6" creationId="{263EAE94-1560-4758-89C7-C9AA62464D19}"/>
          </ac:spMkLst>
        </pc:spChg>
        <pc:spChg chg="add mod ord">
          <ac:chgData name="Callon Campbell" userId="c0fd8b2c1dc026c3" providerId="LiveId" clId="{E3D23646-4D1F-4A30-96B8-137BBA5D3B19}" dt="2022-01-23T15:07:13.994" v="1632" actId="20577"/>
          <ac:spMkLst>
            <pc:docMk/>
            <pc:sldMk cId="1066899036" sldId="256"/>
            <ac:spMk id="7" creationId="{F255AEA7-D3E9-4365-910E-5CAC2A035363}"/>
          </ac:spMkLst>
        </pc:spChg>
        <pc:picChg chg="add mod">
          <ac:chgData name="Callon Campbell" userId="c0fd8b2c1dc026c3" providerId="LiveId" clId="{E3D23646-4D1F-4A30-96B8-137BBA5D3B19}" dt="2022-01-23T15:06:49.220" v="1622" actId="14100"/>
          <ac:picMkLst>
            <pc:docMk/>
            <pc:sldMk cId="1066899036" sldId="256"/>
            <ac:picMk id="4" creationId="{E72F0FBC-A1E4-4637-8DE7-93CD78057104}"/>
          </ac:picMkLst>
        </pc:picChg>
      </pc:sldChg>
      <pc:sldChg chg="modSp add mod ord modClrScheme chgLayout modNotesTx">
        <pc:chgData name="Callon Campbell" userId="c0fd8b2c1dc026c3" providerId="LiveId" clId="{E3D23646-4D1F-4A30-96B8-137BBA5D3B19}" dt="2022-01-24T23:33:55.892" v="2460" actId="20577"/>
        <pc:sldMkLst>
          <pc:docMk/>
          <pc:sldMk cId="3852120625" sldId="257"/>
        </pc:sldMkLst>
        <pc:spChg chg="mod ord">
          <ac:chgData name="Callon Campbell" userId="c0fd8b2c1dc026c3" providerId="LiveId" clId="{E3D23646-4D1F-4A30-96B8-137BBA5D3B19}" dt="2022-01-22T22:56:38.121" v="328" actId="14100"/>
          <ac:spMkLst>
            <pc:docMk/>
            <pc:sldMk cId="3852120625" sldId="257"/>
            <ac:spMk id="2" creationId="{096FE8AF-C54E-8B47-969A-459B511062AA}"/>
          </ac:spMkLst>
        </pc:spChg>
        <pc:spChg chg="mod ord">
          <ac:chgData name="Callon Campbell" userId="c0fd8b2c1dc026c3" providerId="LiveId" clId="{E3D23646-4D1F-4A30-96B8-137BBA5D3B19}" dt="2022-01-24T23:33:55.892" v="2460" actId="20577"/>
          <ac:spMkLst>
            <pc:docMk/>
            <pc:sldMk cId="3852120625" sldId="257"/>
            <ac:spMk id="3" creationId="{0783A175-10B8-0B47-A3ED-FDEB68569CA0}"/>
          </ac:spMkLst>
        </pc:spChg>
        <pc:picChg chg="mod">
          <ac:chgData name="Callon Campbell" userId="c0fd8b2c1dc026c3" providerId="LiveId" clId="{E3D23646-4D1F-4A30-96B8-137BBA5D3B19}" dt="2022-01-21T04:40:14.002" v="95" actId="1076"/>
          <ac:picMkLst>
            <pc:docMk/>
            <pc:sldMk cId="3852120625" sldId="257"/>
            <ac:picMk id="7" creationId="{F81361A8-31D3-8143-8F3F-AC906256F3DE}"/>
          </ac:picMkLst>
        </pc:picChg>
      </pc:sldChg>
      <pc:sldChg chg="modSp new mod modShow">
        <pc:chgData name="Callon Campbell" userId="c0fd8b2c1dc026c3" providerId="LiveId" clId="{E3D23646-4D1F-4A30-96B8-137BBA5D3B19}" dt="2022-01-23T05:35:24.908" v="874" actId="20577"/>
        <pc:sldMkLst>
          <pc:docMk/>
          <pc:sldMk cId="21086894" sldId="258"/>
        </pc:sldMkLst>
        <pc:spChg chg="mod">
          <ac:chgData name="Callon Campbell" userId="c0fd8b2c1dc026c3" providerId="LiveId" clId="{E3D23646-4D1F-4A30-96B8-137BBA5D3B19}" dt="2022-01-23T05:31:53.140" v="604" actId="20577"/>
          <ac:spMkLst>
            <pc:docMk/>
            <pc:sldMk cId="21086894" sldId="258"/>
            <ac:spMk id="2" creationId="{40048344-6FE7-41E6-AC9E-5D5EEF0D23E0}"/>
          </ac:spMkLst>
        </pc:spChg>
        <pc:spChg chg="mod">
          <ac:chgData name="Callon Campbell" userId="c0fd8b2c1dc026c3" providerId="LiveId" clId="{E3D23646-4D1F-4A30-96B8-137BBA5D3B19}" dt="2022-01-23T05:35:24.908" v="874" actId="20577"/>
          <ac:spMkLst>
            <pc:docMk/>
            <pc:sldMk cId="21086894" sldId="258"/>
            <ac:spMk id="3" creationId="{2C3B8659-4590-4DA5-9808-9D0476687D63}"/>
          </ac:spMkLst>
        </pc:spChg>
      </pc:sldChg>
      <pc:sldChg chg="addSp delSp modSp add mod modClrScheme chgLayout">
        <pc:chgData name="Callon Campbell" userId="c0fd8b2c1dc026c3" providerId="LiveId" clId="{E3D23646-4D1F-4A30-96B8-137BBA5D3B19}" dt="2022-01-23T15:11:16.259" v="1665" actId="478"/>
        <pc:sldMkLst>
          <pc:docMk/>
          <pc:sldMk cId="1138217056" sldId="263"/>
        </pc:sldMkLst>
        <pc:spChg chg="mod ord">
          <ac:chgData name="Callon Campbell" userId="c0fd8b2c1dc026c3" providerId="LiveId" clId="{E3D23646-4D1F-4A30-96B8-137BBA5D3B19}" dt="2022-01-23T15:11:10.512" v="1664" actId="1076"/>
          <ac:spMkLst>
            <pc:docMk/>
            <pc:sldMk cId="1138217056" sldId="263"/>
            <ac:spMk id="2" creationId="{029FE3FC-D1E2-764E-8278-BB37780282A6}"/>
          </ac:spMkLst>
        </pc:spChg>
        <pc:spChg chg="add del mod ord">
          <ac:chgData name="Callon Campbell" userId="c0fd8b2c1dc026c3" providerId="LiveId" clId="{E3D23646-4D1F-4A30-96B8-137BBA5D3B19}" dt="2022-01-23T15:10:59.753" v="1663" actId="700"/>
          <ac:spMkLst>
            <pc:docMk/>
            <pc:sldMk cId="1138217056" sldId="263"/>
            <ac:spMk id="3" creationId="{163FC28D-518A-BF48-8B64-C8BF638EE003}"/>
          </ac:spMkLst>
        </pc:spChg>
        <pc:spChg chg="add del mod ord">
          <ac:chgData name="Callon Campbell" userId="c0fd8b2c1dc026c3" providerId="LiveId" clId="{E3D23646-4D1F-4A30-96B8-137BBA5D3B19}" dt="2022-01-23T15:10:41.786" v="1662" actId="700"/>
          <ac:spMkLst>
            <pc:docMk/>
            <pc:sldMk cId="1138217056" sldId="263"/>
            <ac:spMk id="5" creationId="{3BCAEB8E-1E95-4287-8BA6-D0EDDEF5D499}"/>
          </ac:spMkLst>
        </pc:spChg>
        <pc:spChg chg="add del mod ord">
          <ac:chgData name="Callon Campbell" userId="c0fd8b2c1dc026c3" providerId="LiveId" clId="{E3D23646-4D1F-4A30-96B8-137BBA5D3B19}" dt="2022-01-23T15:11:16.259" v="1665" actId="478"/>
          <ac:spMkLst>
            <pc:docMk/>
            <pc:sldMk cId="1138217056" sldId="263"/>
            <ac:spMk id="6" creationId="{58A3DCDC-20F0-4A0A-92A3-2350F7263CC0}"/>
          </ac:spMkLst>
        </pc:spChg>
      </pc:sldChg>
      <pc:sldChg chg="add del">
        <pc:chgData name="Callon Campbell" userId="c0fd8b2c1dc026c3" providerId="LiveId" clId="{E3D23646-4D1F-4A30-96B8-137BBA5D3B19}" dt="2022-01-22T22:58:04.923" v="331"/>
        <pc:sldMkLst>
          <pc:docMk/>
          <pc:sldMk cId="1281430713" sldId="264"/>
        </pc:sldMkLst>
      </pc:sldChg>
      <pc:sldChg chg="modSp add del mod">
        <pc:chgData name="Callon Campbell" userId="c0fd8b2c1dc026c3" providerId="LiveId" clId="{E3D23646-4D1F-4A30-96B8-137BBA5D3B19}" dt="2022-01-23T14:57:36.924" v="1397" actId="1076"/>
        <pc:sldMkLst>
          <pc:docMk/>
          <pc:sldMk cId="2700942184" sldId="265"/>
        </pc:sldMkLst>
        <pc:picChg chg="mod">
          <ac:chgData name="Callon Campbell" userId="c0fd8b2c1dc026c3" providerId="LiveId" clId="{E3D23646-4D1F-4A30-96B8-137BBA5D3B19}" dt="2022-01-23T14:57:36.924" v="1397" actId="1076"/>
          <ac:picMkLst>
            <pc:docMk/>
            <pc:sldMk cId="2700942184" sldId="265"/>
            <ac:picMk id="7" creationId="{55A89B88-63CA-964B-96B8-FAF29BB911E9}"/>
          </ac:picMkLst>
        </pc:picChg>
      </pc:sldChg>
      <pc:sldChg chg="add del">
        <pc:chgData name="Callon Campbell" userId="c0fd8b2c1dc026c3" providerId="LiveId" clId="{E3D23646-4D1F-4A30-96B8-137BBA5D3B19}" dt="2022-01-22T22:58:04.923" v="331"/>
        <pc:sldMkLst>
          <pc:docMk/>
          <pc:sldMk cId="714984656" sldId="266"/>
        </pc:sldMkLst>
      </pc:sldChg>
      <pc:sldChg chg="add del">
        <pc:chgData name="Callon Campbell" userId="c0fd8b2c1dc026c3" providerId="LiveId" clId="{E3D23646-4D1F-4A30-96B8-137BBA5D3B19}" dt="2022-01-22T22:58:04.923" v="331"/>
        <pc:sldMkLst>
          <pc:docMk/>
          <pc:sldMk cId="2762594509" sldId="267"/>
        </pc:sldMkLst>
      </pc:sldChg>
      <pc:sldChg chg="add del">
        <pc:chgData name="Callon Campbell" userId="c0fd8b2c1dc026c3" providerId="LiveId" clId="{E3D23646-4D1F-4A30-96B8-137BBA5D3B19}" dt="2022-01-22T22:58:04.923" v="331"/>
        <pc:sldMkLst>
          <pc:docMk/>
          <pc:sldMk cId="1716267179" sldId="268"/>
        </pc:sldMkLst>
      </pc:sldChg>
      <pc:sldChg chg="add del">
        <pc:chgData name="Callon Campbell" userId="c0fd8b2c1dc026c3" providerId="LiveId" clId="{E3D23646-4D1F-4A30-96B8-137BBA5D3B19}" dt="2022-01-22T22:58:04.923" v="331"/>
        <pc:sldMkLst>
          <pc:docMk/>
          <pc:sldMk cId="767973781" sldId="269"/>
        </pc:sldMkLst>
      </pc:sldChg>
      <pc:sldChg chg="add del">
        <pc:chgData name="Callon Campbell" userId="c0fd8b2c1dc026c3" providerId="LiveId" clId="{E3D23646-4D1F-4A30-96B8-137BBA5D3B19}" dt="2022-01-22T22:58:04.923" v="331"/>
        <pc:sldMkLst>
          <pc:docMk/>
          <pc:sldMk cId="1795166905" sldId="270"/>
        </pc:sldMkLst>
      </pc:sldChg>
      <pc:sldChg chg="add del">
        <pc:chgData name="Callon Campbell" userId="c0fd8b2c1dc026c3" providerId="LiveId" clId="{E3D23646-4D1F-4A30-96B8-137BBA5D3B19}" dt="2022-01-22T22:58:04.923" v="331"/>
        <pc:sldMkLst>
          <pc:docMk/>
          <pc:sldMk cId="1552505949" sldId="271"/>
        </pc:sldMkLst>
      </pc:sldChg>
      <pc:sldChg chg="add del">
        <pc:chgData name="Callon Campbell" userId="c0fd8b2c1dc026c3" providerId="LiveId" clId="{E3D23646-4D1F-4A30-96B8-137BBA5D3B19}" dt="2022-01-22T22:58:04.923" v="331"/>
        <pc:sldMkLst>
          <pc:docMk/>
          <pc:sldMk cId="3387637562" sldId="272"/>
        </pc:sldMkLst>
      </pc:sldChg>
      <pc:sldChg chg="add del">
        <pc:chgData name="Callon Campbell" userId="c0fd8b2c1dc026c3" providerId="LiveId" clId="{E3D23646-4D1F-4A30-96B8-137BBA5D3B19}" dt="2022-01-22T22:58:04.923" v="331"/>
        <pc:sldMkLst>
          <pc:docMk/>
          <pc:sldMk cId="2402201920" sldId="273"/>
        </pc:sldMkLst>
      </pc:sldChg>
      <pc:sldChg chg="add del">
        <pc:chgData name="Callon Campbell" userId="c0fd8b2c1dc026c3" providerId="LiveId" clId="{E3D23646-4D1F-4A30-96B8-137BBA5D3B19}" dt="2022-01-22T22:58:04.923" v="331"/>
        <pc:sldMkLst>
          <pc:docMk/>
          <pc:sldMk cId="2191142605" sldId="275"/>
        </pc:sldMkLst>
      </pc:sldChg>
      <pc:sldChg chg="add del">
        <pc:chgData name="Callon Campbell" userId="c0fd8b2c1dc026c3" providerId="LiveId" clId="{E3D23646-4D1F-4A30-96B8-137BBA5D3B19}" dt="2022-01-22T22:58:04.923" v="331"/>
        <pc:sldMkLst>
          <pc:docMk/>
          <pc:sldMk cId="650461553" sldId="276"/>
        </pc:sldMkLst>
      </pc:sldChg>
      <pc:sldChg chg="addSp delSp modSp add mod modClrScheme chgLayout modNotesTx">
        <pc:chgData name="Callon Campbell" userId="c0fd8b2c1dc026c3" providerId="LiveId" clId="{E3D23646-4D1F-4A30-96B8-137BBA5D3B19}" dt="2022-01-24T23:20:32.466" v="2373" actId="20577"/>
        <pc:sldMkLst>
          <pc:docMk/>
          <pc:sldMk cId="1500415319" sldId="278"/>
        </pc:sldMkLst>
        <pc:spChg chg="mod ord">
          <ac:chgData name="Callon Campbell" userId="c0fd8b2c1dc026c3" providerId="LiveId" clId="{E3D23646-4D1F-4A30-96B8-137BBA5D3B19}" dt="2022-01-21T04:43:24.880" v="122" actId="700"/>
          <ac:spMkLst>
            <pc:docMk/>
            <pc:sldMk cId="1500415319" sldId="278"/>
            <ac:spMk id="2" creationId="{58000C99-BD6D-9241-97A4-75606D726D74}"/>
          </ac:spMkLst>
        </pc:spChg>
        <pc:spChg chg="add del mod ord">
          <ac:chgData name="Callon Campbell" userId="c0fd8b2c1dc026c3" providerId="LiveId" clId="{E3D23646-4D1F-4A30-96B8-137BBA5D3B19}" dt="2022-01-21T04:43:24.880" v="122" actId="700"/>
          <ac:spMkLst>
            <pc:docMk/>
            <pc:sldMk cId="1500415319" sldId="278"/>
            <ac:spMk id="3" creationId="{ED142FDF-7C2B-46A2-B1C0-902A630C0535}"/>
          </ac:spMkLst>
        </pc:spChg>
        <pc:spChg chg="mod">
          <ac:chgData name="Callon Campbell" userId="c0fd8b2c1dc026c3" providerId="LiveId" clId="{E3D23646-4D1F-4A30-96B8-137BBA5D3B19}" dt="2022-01-22T23:03:33.946" v="403" actId="207"/>
          <ac:spMkLst>
            <pc:docMk/>
            <pc:sldMk cId="1500415319" sldId="278"/>
            <ac:spMk id="10" creationId="{7104C28B-7AD1-0C42-B352-F5F5FAC8B765}"/>
          </ac:spMkLst>
        </pc:spChg>
        <pc:spChg chg="mod">
          <ac:chgData name="Callon Campbell" userId="c0fd8b2c1dc026c3" providerId="LiveId" clId="{E3D23646-4D1F-4A30-96B8-137BBA5D3B19}" dt="2022-01-21T04:43:48.520" v="123" actId="207"/>
          <ac:spMkLst>
            <pc:docMk/>
            <pc:sldMk cId="1500415319" sldId="278"/>
            <ac:spMk id="20" creationId="{CBE53797-6C02-2948-AFBA-3E9919D4741B}"/>
          </ac:spMkLst>
        </pc:spChg>
        <pc:spChg chg="mod">
          <ac:chgData name="Callon Campbell" userId="c0fd8b2c1dc026c3" providerId="LiveId" clId="{E3D23646-4D1F-4A30-96B8-137BBA5D3B19}" dt="2022-01-21T04:43:48.520" v="123" actId="207"/>
          <ac:spMkLst>
            <pc:docMk/>
            <pc:sldMk cId="1500415319" sldId="278"/>
            <ac:spMk id="26" creationId="{A0C32E1A-856A-8F4C-9079-AF3B2D7F9702}"/>
          </ac:spMkLst>
        </pc:spChg>
      </pc:sldChg>
      <pc:sldChg chg="modSp add mod modNotesTx">
        <pc:chgData name="Callon Campbell" userId="c0fd8b2c1dc026c3" providerId="LiveId" clId="{E3D23646-4D1F-4A30-96B8-137BBA5D3B19}" dt="2022-01-24T23:24:23.730" v="2427" actId="20577"/>
        <pc:sldMkLst>
          <pc:docMk/>
          <pc:sldMk cId="535117194" sldId="279"/>
        </pc:sldMkLst>
        <pc:spChg chg="mod">
          <ac:chgData name="Callon Campbell" userId="c0fd8b2c1dc026c3" providerId="LiveId" clId="{E3D23646-4D1F-4A30-96B8-137BBA5D3B19}" dt="2022-01-21T04:44:04.499" v="124" actId="207"/>
          <ac:spMkLst>
            <pc:docMk/>
            <pc:sldMk cId="535117194" sldId="279"/>
            <ac:spMk id="3" creationId="{7DFFDE01-2469-E949-A96F-6A1286B52364}"/>
          </ac:spMkLst>
        </pc:spChg>
        <pc:spChg chg="mod">
          <ac:chgData name="Callon Campbell" userId="c0fd8b2c1dc026c3" providerId="LiveId" clId="{E3D23646-4D1F-4A30-96B8-137BBA5D3B19}" dt="2022-01-22T23:03:21.807" v="401" actId="207"/>
          <ac:spMkLst>
            <pc:docMk/>
            <pc:sldMk cId="535117194" sldId="279"/>
            <ac:spMk id="6" creationId="{6D782436-6382-6A4A-B512-27EBBC7FD89B}"/>
          </ac:spMkLst>
        </pc:spChg>
        <pc:spChg chg="mod">
          <ac:chgData name="Callon Campbell" userId="c0fd8b2c1dc026c3" providerId="LiveId" clId="{E3D23646-4D1F-4A30-96B8-137BBA5D3B19}" dt="2022-01-22T23:03:26.709" v="402" actId="207"/>
          <ac:spMkLst>
            <pc:docMk/>
            <pc:sldMk cId="535117194" sldId="279"/>
            <ac:spMk id="10" creationId="{7104C28B-7AD1-0C42-B352-F5F5FAC8B765}"/>
          </ac:spMkLst>
        </pc:spChg>
        <pc:spChg chg="mod">
          <ac:chgData name="Callon Campbell" userId="c0fd8b2c1dc026c3" providerId="LiveId" clId="{E3D23646-4D1F-4A30-96B8-137BBA5D3B19}" dt="2022-01-21T04:44:04.499" v="124" actId="207"/>
          <ac:spMkLst>
            <pc:docMk/>
            <pc:sldMk cId="535117194" sldId="279"/>
            <ac:spMk id="12" creationId="{497CC7FA-F00E-514C-ABF3-8BB3AA35A2DB}"/>
          </ac:spMkLst>
        </pc:spChg>
        <pc:spChg chg="mod">
          <ac:chgData name="Callon Campbell" userId="c0fd8b2c1dc026c3" providerId="LiveId" clId="{E3D23646-4D1F-4A30-96B8-137BBA5D3B19}" dt="2022-01-21T04:44:04.499" v="124" actId="207"/>
          <ac:spMkLst>
            <pc:docMk/>
            <pc:sldMk cId="535117194" sldId="279"/>
            <ac:spMk id="20" creationId="{CBE53797-6C02-2948-AFBA-3E9919D4741B}"/>
          </ac:spMkLst>
        </pc:spChg>
        <pc:spChg chg="mod">
          <ac:chgData name="Callon Campbell" userId="c0fd8b2c1dc026c3" providerId="LiveId" clId="{E3D23646-4D1F-4A30-96B8-137BBA5D3B19}" dt="2022-01-21T04:44:04.499" v="124" actId="207"/>
          <ac:spMkLst>
            <pc:docMk/>
            <pc:sldMk cId="535117194" sldId="279"/>
            <ac:spMk id="21" creationId="{BFE2C9A9-DD94-DF40-98EC-5D9C08A8F76C}"/>
          </ac:spMkLst>
        </pc:spChg>
        <pc:spChg chg="mod">
          <ac:chgData name="Callon Campbell" userId="c0fd8b2c1dc026c3" providerId="LiveId" clId="{E3D23646-4D1F-4A30-96B8-137BBA5D3B19}" dt="2022-01-21T04:44:04.499" v="124" actId="207"/>
          <ac:spMkLst>
            <pc:docMk/>
            <pc:sldMk cId="535117194" sldId="279"/>
            <ac:spMk id="22" creationId="{C1C118C4-2EB5-B643-A221-F4FC061A9550}"/>
          </ac:spMkLst>
        </pc:spChg>
        <pc:spChg chg="mod">
          <ac:chgData name="Callon Campbell" userId="c0fd8b2c1dc026c3" providerId="LiveId" clId="{E3D23646-4D1F-4A30-96B8-137BBA5D3B19}" dt="2022-01-21T04:44:04.499" v="124" actId="207"/>
          <ac:spMkLst>
            <pc:docMk/>
            <pc:sldMk cId="535117194" sldId="279"/>
            <ac:spMk id="26" creationId="{A0C32E1A-856A-8F4C-9079-AF3B2D7F9702}"/>
          </ac:spMkLst>
        </pc:spChg>
      </pc:sldChg>
      <pc:sldChg chg="modSp add mod modNotesTx">
        <pc:chgData name="Callon Campbell" userId="c0fd8b2c1dc026c3" providerId="LiveId" clId="{E3D23646-4D1F-4A30-96B8-137BBA5D3B19}" dt="2022-01-24T23:27:12.335" v="2445" actId="6549"/>
        <pc:sldMkLst>
          <pc:docMk/>
          <pc:sldMk cId="3514580672" sldId="280"/>
        </pc:sldMkLst>
        <pc:spChg chg="mod">
          <ac:chgData name="Callon Campbell" userId="c0fd8b2c1dc026c3" providerId="LiveId" clId="{E3D23646-4D1F-4A30-96B8-137BBA5D3B19}" dt="2022-01-21T04:44:29.698" v="125" actId="207"/>
          <ac:spMkLst>
            <pc:docMk/>
            <pc:sldMk cId="3514580672" sldId="280"/>
            <ac:spMk id="2" creationId="{58000C99-BD6D-9241-97A4-75606D726D74}"/>
          </ac:spMkLst>
        </pc:spChg>
        <pc:spChg chg="mod">
          <ac:chgData name="Callon Campbell" userId="c0fd8b2c1dc026c3" providerId="LiveId" clId="{E3D23646-4D1F-4A30-96B8-137BBA5D3B19}" dt="2022-01-21T04:44:29.698" v="125" actId="207"/>
          <ac:spMkLst>
            <pc:docMk/>
            <pc:sldMk cId="3514580672" sldId="280"/>
            <ac:spMk id="3" creationId="{7DFFDE01-2469-E949-A96F-6A1286B52364}"/>
          </ac:spMkLst>
        </pc:spChg>
        <pc:spChg chg="mod">
          <ac:chgData name="Callon Campbell" userId="c0fd8b2c1dc026c3" providerId="LiveId" clId="{E3D23646-4D1F-4A30-96B8-137BBA5D3B19}" dt="2022-01-22T23:03:05.976" v="399" actId="207"/>
          <ac:spMkLst>
            <pc:docMk/>
            <pc:sldMk cId="3514580672" sldId="280"/>
            <ac:spMk id="6" creationId="{6D782436-6382-6A4A-B512-27EBBC7FD89B}"/>
          </ac:spMkLst>
        </pc:spChg>
        <pc:spChg chg="mod ord">
          <ac:chgData name="Callon Campbell" userId="c0fd8b2c1dc026c3" providerId="LiveId" clId="{E3D23646-4D1F-4A30-96B8-137BBA5D3B19}" dt="2022-01-22T23:03:01.655" v="398" actId="207"/>
          <ac:spMkLst>
            <pc:docMk/>
            <pc:sldMk cId="3514580672" sldId="280"/>
            <ac:spMk id="7" creationId="{C5390AA1-15E5-9E46-8476-90CEB9DCB68A}"/>
          </ac:spMkLst>
        </pc:spChg>
        <pc:spChg chg="mod">
          <ac:chgData name="Callon Campbell" userId="c0fd8b2c1dc026c3" providerId="LiveId" clId="{E3D23646-4D1F-4A30-96B8-137BBA5D3B19}" dt="2022-01-22T23:03:11.182" v="400" actId="207"/>
          <ac:spMkLst>
            <pc:docMk/>
            <pc:sldMk cId="3514580672" sldId="280"/>
            <ac:spMk id="10" creationId="{7104C28B-7AD1-0C42-B352-F5F5FAC8B765}"/>
          </ac:spMkLst>
        </pc:spChg>
        <pc:spChg chg="mod">
          <ac:chgData name="Callon Campbell" userId="c0fd8b2c1dc026c3" providerId="LiveId" clId="{E3D23646-4D1F-4A30-96B8-137BBA5D3B19}" dt="2022-01-22T23:03:11.182" v="400" actId="207"/>
          <ac:spMkLst>
            <pc:docMk/>
            <pc:sldMk cId="3514580672" sldId="280"/>
            <ac:spMk id="11" creationId="{DA5D4FC9-F10C-EA4E-9C1D-0F3C66DF0CE8}"/>
          </ac:spMkLst>
        </pc:spChg>
        <pc:spChg chg="mod">
          <ac:chgData name="Callon Campbell" userId="c0fd8b2c1dc026c3" providerId="LiveId" clId="{E3D23646-4D1F-4A30-96B8-137BBA5D3B19}" dt="2022-01-21T04:44:29.698" v="125" actId="207"/>
          <ac:spMkLst>
            <pc:docMk/>
            <pc:sldMk cId="3514580672" sldId="280"/>
            <ac:spMk id="12" creationId="{497CC7FA-F00E-514C-ABF3-8BB3AA35A2DB}"/>
          </ac:spMkLst>
        </pc:spChg>
        <pc:spChg chg="mod">
          <ac:chgData name="Callon Campbell" userId="c0fd8b2c1dc026c3" providerId="LiveId" clId="{E3D23646-4D1F-4A30-96B8-137BBA5D3B19}" dt="2022-01-21T04:44:29.698" v="125" actId="207"/>
          <ac:spMkLst>
            <pc:docMk/>
            <pc:sldMk cId="3514580672" sldId="280"/>
            <ac:spMk id="20" creationId="{CBE53797-6C02-2948-AFBA-3E9919D4741B}"/>
          </ac:spMkLst>
        </pc:spChg>
        <pc:spChg chg="mod">
          <ac:chgData name="Callon Campbell" userId="c0fd8b2c1dc026c3" providerId="LiveId" clId="{E3D23646-4D1F-4A30-96B8-137BBA5D3B19}" dt="2022-01-21T04:44:29.698" v="125" actId="207"/>
          <ac:spMkLst>
            <pc:docMk/>
            <pc:sldMk cId="3514580672" sldId="280"/>
            <ac:spMk id="21" creationId="{BFE2C9A9-DD94-DF40-98EC-5D9C08A8F76C}"/>
          </ac:spMkLst>
        </pc:spChg>
        <pc:spChg chg="mod">
          <ac:chgData name="Callon Campbell" userId="c0fd8b2c1dc026c3" providerId="LiveId" clId="{E3D23646-4D1F-4A30-96B8-137BBA5D3B19}" dt="2022-01-21T04:44:29.698" v="125" actId="207"/>
          <ac:spMkLst>
            <pc:docMk/>
            <pc:sldMk cId="3514580672" sldId="280"/>
            <ac:spMk id="22" creationId="{C1C118C4-2EB5-B643-A221-F4FC061A9550}"/>
          </ac:spMkLst>
        </pc:spChg>
        <pc:spChg chg="mod">
          <ac:chgData name="Callon Campbell" userId="c0fd8b2c1dc026c3" providerId="LiveId" clId="{E3D23646-4D1F-4A30-96B8-137BBA5D3B19}" dt="2022-01-21T04:44:29.698" v="125" actId="207"/>
          <ac:spMkLst>
            <pc:docMk/>
            <pc:sldMk cId="3514580672" sldId="280"/>
            <ac:spMk id="26" creationId="{A0C32E1A-856A-8F4C-9079-AF3B2D7F9702}"/>
          </ac:spMkLst>
        </pc:spChg>
        <pc:spChg chg="mod">
          <ac:chgData name="Callon Campbell" userId="c0fd8b2c1dc026c3" providerId="LiveId" clId="{E3D23646-4D1F-4A30-96B8-137BBA5D3B19}" dt="2022-01-21T04:44:29.698" v="125" actId="207"/>
          <ac:spMkLst>
            <pc:docMk/>
            <pc:sldMk cId="3514580672" sldId="280"/>
            <ac:spMk id="27" creationId="{D9EC2720-D9B7-1442-9984-598D863315BB}"/>
          </ac:spMkLst>
        </pc:spChg>
        <pc:spChg chg="mod">
          <ac:chgData name="Callon Campbell" userId="c0fd8b2c1dc026c3" providerId="LiveId" clId="{E3D23646-4D1F-4A30-96B8-137BBA5D3B19}" dt="2022-01-21T04:44:29.698" v="125" actId="207"/>
          <ac:spMkLst>
            <pc:docMk/>
            <pc:sldMk cId="3514580672" sldId="280"/>
            <ac:spMk id="32" creationId="{A5533356-270D-F64B-9074-A47131A9507A}"/>
          </ac:spMkLst>
        </pc:spChg>
        <pc:grpChg chg="mod">
          <ac:chgData name="Callon Campbell" userId="c0fd8b2c1dc026c3" providerId="LiveId" clId="{E3D23646-4D1F-4A30-96B8-137BBA5D3B19}" dt="2022-01-21T04:44:29.698" v="125" actId="207"/>
          <ac:grpSpMkLst>
            <pc:docMk/>
            <pc:sldMk cId="3514580672" sldId="280"/>
            <ac:grpSpMk id="37" creationId="{32D56EEC-8A11-CE4E-B8D4-273F7512EAA3}"/>
          </ac:grpSpMkLst>
        </pc:grpChg>
        <pc:cxnChg chg="mod">
          <ac:chgData name="Callon Campbell" userId="c0fd8b2c1dc026c3" providerId="LiveId" clId="{E3D23646-4D1F-4A30-96B8-137BBA5D3B19}" dt="2022-01-21T04:44:29.698" v="125" actId="207"/>
          <ac:cxnSpMkLst>
            <pc:docMk/>
            <pc:sldMk cId="3514580672" sldId="280"/>
            <ac:cxnSpMk id="5" creationId="{18E39B91-EDBA-EF48-A0F8-50BE82B7B28C}"/>
          </ac:cxnSpMkLst>
        </pc:cxnChg>
        <pc:cxnChg chg="mod">
          <ac:chgData name="Callon Campbell" userId="c0fd8b2c1dc026c3" providerId="LiveId" clId="{E3D23646-4D1F-4A30-96B8-137BBA5D3B19}" dt="2022-01-21T04:44:29.698" v="125" actId="207"/>
          <ac:cxnSpMkLst>
            <pc:docMk/>
            <pc:sldMk cId="3514580672" sldId="280"/>
            <ac:cxnSpMk id="13" creationId="{3DBF6CC7-8980-294B-8B72-1957731E3963}"/>
          </ac:cxnSpMkLst>
        </pc:cxnChg>
        <pc:cxnChg chg="mod">
          <ac:chgData name="Callon Campbell" userId="c0fd8b2c1dc026c3" providerId="LiveId" clId="{E3D23646-4D1F-4A30-96B8-137BBA5D3B19}" dt="2022-01-21T04:44:29.698" v="125" actId="207"/>
          <ac:cxnSpMkLst>
            <pc:docMk/>
            <pc:sldMk cId="3514580672" sldId="280"/>
            <ac:cxnSpMk id="35" creationId="{C2799DDA-1F4A-DB4A-A0F8-28756DD79BD8}"/>
          </ac:cxnSpMkLst>
        </pc:cxnChg>
      </pc:sldChg>
      <pc:sldChg chg="modSp add mod modNotesTx">
        <pc:chgData name="Callon Campbell" userId="c0fd8b2c1dc026c3" providerId="LiveId" clId="{E3D23646-4D1F-4A30-96B8-137BBA5D3B19}" dt="2022-01-24T23:17:14.652" v="2224" actId="6549"/>
        <pc:sldMkLst>
          <pc:docMk/>
          <pc:sldMk cId="3146374852" sldId="281"/>
        </pc:sldMkLst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2" creationId="{58000C99-BD6D-9241-97A4-75606D726D74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3" creationId="{7DFFDE01-2469-E949-A96F-6A1286B52364}"/>
          </ac:spMkLst>
        </pc:spChg>
        <pc:spChg chg="mod">
          <ac:chgData name="Callon Campbell" userId="c0fd8b2c1dc026c3" providerId="LiveId" clId="{E3D23646-4D1F-4A30-96B8-137BBA5D3B19}" dt="2022-01-22T23:02:33.162" v="396" actId="207"/>
          <ac:spMkLst>
            <pc:docMk/>
            <pc:sldMk cId="3146374852" sldId="281"/>
            <ac:spMk id="6" creationId="{6D782436-6382-6A4A-B512-27EBBC7FD89B}"/>
          </ac:spMkLst>
        </pc:spChg>
        <pc:spChg chg="mod">
          <ac:chgData name="Callon Campbell" userId="c0fd8b2c1dc026c3" providerId="LiveId" clId="{E3D23646-4D1F-4A30-96B8-137BBA5D3B19}" dt="2022-01-22T23:02:33.162" v="396" actId="207"/>
          <ac:spMkLst>
            <pc:docMk/>
            <pc:sldMk cId="3146374852" sldId="281"/>
            <ac:spMk id="7" creationId="{C5390AA1-15E5-9E46-8476-90CEB9DCB68A}"/>
          </ac:spMkLst>
        </pc:spChg>
        <pc:spChg chg="mod">
          <ac:chgData name="Callon Campbell" userId="c0fd8b2c1dc026c3" providerId="LiveId" clId="{E3D23646-4D1F-4A30-96B8-137BBA5D3B19}" dt="2022-01-22T23:02:33.162" v="396" actId="207"/>
          <ac:spMkLst>
            <pc:docMk/>
            <pc:sldMk cId="3146374852" sldId="281"/>
            <ac:spMk id="8" creationId="{288E9760-D8A6-684C-8252-CBE2947A417A}"/>
          </ac:spMkLst>
        </pc:spChg>
        <pc:spChg chg="mod">
          <ac:chgData name="Callon Campbell" userId="c0fd8b2c1dc026c3" providerId="LiveId" clId="{E3D23646-4D1F-4A30-96B8-137BBA5D3B19}" dt="2022-01-22T23:02:33.162" v="396" actId="207"/>
          <ac:spMkLst>
            <pc:docMk/>
            <pc:sldMk cId="3146374852" sldId="281"/>
            <ac:spMk id="9" creationId="{2BB36D16-051A-D040-AAFC-AD41128F4526}"/>
          </ac:spMkLst>
        </pc:spChg>
        <pc:spChg chg="mod">
          <ac:chgData name="Callon Campbell" userId="c0fd8b2c1dc026c3" providerId="LiveId" clId="{E3D23646-4D1F-4A30-96B8-137BBA5D3B19}" dt="2022-01-22T23:02:33.162" v="396" actId="207"/>
          <ac:spMkLst>
            <pc:docMk/>
            <pc:sldMk cId="3146374852" sldId="281"/>
            <ac:spMk id="10" creationId="{7104C28B-7AD1-0C42-B352-F5F5FAC8B765}"/>
          </ac:spMkLst>
        </pc:spChg>
        <pc:spChg chg="mod">
          <ac:chgData name="Callon Campbell" userId="c0fd8b2c1dc026c3" providerId="LiveId" clId="{E3D23646-4D1F-4A30-96B8-137BBA5D3B19}" dt="2022-01-22T23:02:33.162" v="396" actId="207"/>
          <ac:spMkLst>
            <pc:docMk/>
            <pc:sldMk cId="3146374852" sldId="281"/>
            <ac:spMk id="11" creationId="{DA5D4FC9-F10C-EA4E-9C1D-0F3C66DF0CE8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12" creationId="{497CC7FA-F00E-514C-ABF3-8BB3AA35A2DB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20" creationId="{CBE53797-6C02-2948-AFBA-3E9919D4741B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21" creationId="{BFE2C9A9-DD94-DF40-98EC-5D9C08A8F76C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22" creationId="{C1C118C4-2EB5-B643-A221-F4FC061A9550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23" creationId="{FB8B1889-FFB8-864B-A2B1-AB5FD895C50C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24" creationId="{D62E13D4-FE15-004D-BE3C-4F01A6270275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25" creationId="{DB7F17DF-7A78-8F4A-ACA6-E2E5EA48501C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26" creationId="{A0C32E1A-856A-8F4C-9079-AF3B2D7F9702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27" creationId="{D9EC2720-D9B7-1442-9984-598D863315BB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33" creationId="{BD4E808F-5F97-6045-83D3-52B602B86C9A}"/>
          </ac:spMkLst>
        </pc:spChg>
        <pc:spChg chg="mod">
          <ac:chgData name="Callon Campbell" userId="c0fd8b2c1dc026c3" providerId="LiveId" clId="{E3D23646-4D1F-4A30-96B8-137BBA5D3B19}" dt="2022-01-21T04:44:36.154" v="126" actId="207"/>
          <ac:spMkLst>
            <pc:docMk/>
            <pc:sldMk cId="3146374852" sldId="281"/>
            <ac:spMk id="34" creationId="{738D3392-BC4C-C245-BDB3-7B77C2AAAC71}"/>
          </ac:spMkLst>
        </pc:spChg>
      </pc:sldChg>
      <pc:sldChg chg="modSp add mod modNotesTx">
        <pc:chgData name="Callon Campbell" userId="c0fd8b2c1dc026c3" providerId="LiveId" clId="{E3D23646-4D1F-4A30-96B8-137BBA5D3B19}" dt="2022-01-24T23:27:45.457" v="2446"/>
        <pc:sldMkLst>
          <pc:docMk/>
          <pc:sldMk cId="2744326461" sldId="282"/>
        </pc:sldMkLst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2" creationId="{58000C99-BD6D-9241-97A4-75606D726D74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3" creationId="{7DFFDE01-2469-E949-A96F-6A1286B52364}"/>
          </ac:spMkLst>
        </pc:spChg>
        <pc:spChg chg="mod">
          <ac:chgData name="Callon Campbell" userId="c0fd8b2c1dc026c3" providerId="LiveId" clId="{E3D23646-4D1F-4A30-96B8-137BBA5D3B19}" dt="2022-01-22T23:02:14.899" v="395" actId="207"/>
          <ac:spMkLst>
            <pc:docMk/>
            <pc:sldMk cId="2744326461" sldId="282"/>
            <ac:spMk id="6" creationId="{6D782436-6382-6A4A-B512-27EBBC7FD89B}"/>
          </ac:spMkLst>
        </pc:spChg>
        <pc:spChg chg="mod">
          <ac:chgData name="Callon Campbell" userId="c0fd8b2c1dc026c3" providerId="LiveId" clId="{E3D23646-4D1F-4A30-96B8-137BBA5D3B19}" dt="2022-01-22T23:02:14.899" v="395" actId="207"/>
          <ac:spMkLst>
            <pc:docMk/>
            <pc:sldMk cId="2744326461" sldId="282"/>
            <ac:spMk id="7" creationId="{C5390AA1-15E5-9E46-8476-90CEB9DCB68A}"/>
          </ac:spMkLst>
        </pc:spChg>
        <pc:spChg chg="mod">
          <ac:chgData name="Callon Campbell" userId="c0fd8b2c1dc026c3" providerId="LiveId" clId="{E3D23646-4D1F-4A30-96B8-137BBA5D3B19}" dt="2022-01-22T23:02:14.899" v="395" actId="207"/>
          <ac:spMkLst>
            <pc:docMk/>
            <pc:sldMk cId="2744326461" sldId="282"/>
            <ac:spMk id="8" creationId="{288E9760-D8A6-684C-8252-CBE2947A417A}"/>
          </ac:spMkLst>
        </pc:spChg>
        <pc:spChg chg="mod">
          <ac:chgData name="Callon Campbell" userId="c0fd8b2c1dc026c3" providerId="LiveId" clId="{E3D23646-4D1F-4A30-96B8-137BBA5D3B19}" dt="2022-01-22T23:02:14.899" v="395" actId="207"/>
          <ac:spMkLst>
            <pc:docMk/>
            <pc:sldMk cId="2744326461" sldId="282"/>
            <ac:spMk id="9" creationId="{2BB36D16-051A-D040-AAFC-AD41128F4526}"/>
          </ac:spMkLst>
        </pc:spChg>
        <pc:spChg chg="mod">
          <ac:chgData name="Callon Campbell" userId="c0fd8b2c1dc026c3" providerId="LiveId" clId="{E3D23646-4D1F-4A30-96B8-137BBA5D3B19}" dt="2022-01-22T23:02:14.899" v="395" actId="207"/>
          <ac:spMkLst>
            <pc:docMk/>
            <pc:sldMk cId="2744326461" sldId="282"/>
            <ac:spMk id="10" creationId="{7104C28B-7AD1-0C42-B352-F5F5FAC8B765}"/>
          </ac:spMkLst>
        </pc:spChg>
        <pc:spChg chg="mod">
          <ac:chgData name="Callon Campbell" userId="c0fd8b2c1dc026c3" providerId="LiveId" clId="{E3D23646-4D1F-4A30-96B8-137BBA5D3B19}" dt="2022-01-22T23:02:14.899" v="395" actId="207"/>
          <ac:spMkLst>
            <pc:docMk/>
            <pc:sldMk cId="2744326461" sldId="282"/>
            <ac:spMk id="11" creationId="{DA5D4FC9-F10C-EA4E-9C1D-0F3C66DF0CE8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12" creationId="{497CC7FA-F00E-514C-ABF3-8BB3AA35A2DB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14" creationId="{5E0D73C0-CA00-9D4C-9094-A8D90DCCBEF1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15" creationId="{B771460C-EB13-3145-AC75-B1EFCD18D7B4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17" creationId="{983A5228-AB5C-8A4C-AEDE-CEE26F3C723F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18" creationId="{58B520EC-2DA4-A94B-BD09-4CDEC7B3B8B4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20" creationId="{CBE53797-6C02-2948-AFBA-3E9919D4741B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21" creationId="{BFE2C9A9-DD94-DF40-98EC-5D9C08A8F76C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22" creationId="{C1C118C4-2EB5-B643-A221-F4FC061A9550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23" creationId="{FB8B1889-FFB8-864B-A2B1-AB5FD895C50C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24" creationId="{D62E13D4-FE15-004D-BE3C-4F01A6270275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25" creationId="{DB7F17DF-7A78-8F4A-ACA6-E2E5EA48501C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26" creationId="{A0C32E1A-856A-8F4C-9079-AF3B2D7F9702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27" creationId="{D9EC2720-D9B7-1442-9984-598D863315BB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33" creationId="{FBA101FA-0F31-5146-8BBE-43F754757179}"/>
          </ac:spMkLst>
        </pc:spChg>
        <pc:spChg chg="mod">
          <ac:chgData name="Callon Campbell" userId="c0fd8b2c1dc026c3" providerId="LiveId" clId="{E3D23646-4D1F-4A30-96B8-137BBA5D3B19}" dt="2022-01-21T04:44:45.573" v="127" actId="207"/>
          <ac:spMkLst>
            <pc:docMk/>
            <pc:sldMk cId="2744326461" sldId="282"/>
            <ac:spMk id="34" creationId="{0687781E-05DC-514F-96BE-6BC1C1CC183E}"/>
          </ac:spMkLst>
        </pc:spChg>
      </pc:sldChg>
      <pc:sldChg chg="modSp add mod ord">
        <pc:chgData name="Callon Campbell" userId="c0fd8b2c1dc026c3" providerId="LiveId" clId="{E3D23646-4D1F-4A30-96B8-137BBA5D3B19}" dt="2022-01-24T23:54:58.080" v="2472" actId="2711"/>
        <pc:sldMkLst>
          <pc:docMk/>
          <pc:sldMk cId="2368717231" sldId="283"/>
        </pc:sldMkLst>
        <pc:spChg chg="mod">
          <ac:chgData name="Callon Campbell" userId="c0fd8b2c1dc026c3" providerId="LiveId" clId="{E3D23646-4D1F-4A30-96B8-137BBA5D3B19}" dt="2022-01-21T04:47:29.550" v="144" actId="207"/>
          <ac:spMkLst>
            <pc:docMk/>
            <pc:sldMk cId="2368717231" sldId="283"/>
            <ac:spMk id="2" creationId="{58000C99-BD6D-9241-97A4-75606D726D74}"/>
          </ac:spMkLst>
        </pc:spChg>
        <pc:spChg chg="mod">
          <ac:chgData name="Callon Campbell" userId="c0fd8b2c1dc026c3" providerId="LiveId" clId="{E3D23646-4D1F-4A30-96B8-137BBA5D3B19}" dt="2022-01-21T04:47:29.550" v="144" actId="207"/>
          <ac:spMkLst>
            <pc:docMk/>
            <pc:sldMk cId="2368717231" sldId="283"/>
            <ac:spMk id="3" creationId="{7DFFDE01-2469-E949-A96F-6A1286B52364}"/>
          </ac:spMkLst>
        </pc:spChg>
        <pc:spChg chg="mod">
          <ac:chgData name="Callon Campbell" userId="c0fd8b2c1dc026c3" providerId="LiveId" clId="{E3D23646-4D1F-4A30-96B8-137BBA5D3B19}" dt="2022-01-22T23:01:46.935" v="393" actId="207"/>
          <ac:spMkLst>
            <pc:docMk/>
            <pc:sldMk cId="2368717231" sldId="283"/>
            <ac:spMk id="6" creationId="{6D782436-6382-6A4A-B512-27EBBC7FD89B}"/>
          </ac:spMkLst>
        </pc:spChg>
        <pc:spChg chg="mod">
          <ac:chgData name="Callon Campbell" userId="c0fd8b2c1dc026c3" providerId="LiveId" clId="{E3D23646-4D1F-4A30-96B8-137BBA5D3B19}" dt="2022-01-22T23:01:52.536" v="394" actId="207"/>
          <ac:spMkLst>
            <pc:docMk/>
            <pc:sldMk cId="2368717231" sldId="283"/>
            <ac:spMk id="7" creationId="{C5390AA1-15E5-9E46-8476-90CEB9DCB68A}"/>
          </ac:spMkLst>
        </pc:spChg>
        <pc:spChg chg="mod">
          <ac:chgData name="Callon Campbell" userId="c0fd8b2c1dc026c3" providerId="LiveId" clId="{E3D23646-4D1F-4A30-96B8-137BBA5D3B19}" dt="2022-01-21T04:48:18.591" v="151" actId="108"/>
          <ac:spMkLst>
            <pc:docMk/>
            <pc:sldMk cId="2368717231" sldId="283"/>
            <ac:spMk id="8" creationId="{288E9760-D8A6-684C-8252-CBE2947A417A}"/>
          </ac:spMkLst>
        </pc:spChg>
        <pc:spChg chg="mod">
          <ac:chgData name="Callon Campbell" userId="c0fd8b2c1dc026c3" providerId="LiveId" clId="{E3D23646-4D1F-4A30-96B8-137BBA5D3B19}" dt="2022-01-21T04:48:18.591" v="151" actId="108"/>
          <ac:spMkLst>
            <pc:docMk/>
            <pc:sldMk cId="2368717231" sldId="283"/>
            <ac:spMk id="9" creationId="{2BB36D16-051A-D040-AAFC-AD41128F4526}"/>
          </ac:spMkLst>
        </pc:spChg>
        <pc:spChg chg="mod">
          <ac:chgData name="Callon Campbell" userId="c0fd8b2c1dc026c3" providerId="LiveId" clId="{E3D23646-4D1F-4A30-96B8-137BBA5D3B19}" dt="2022-01-21T04:48:03.823" v="149" actId="108"/>
          <ac:spMkLst>
            <pc:docMk/>
            <pc:sldMk cId="2368717231" sldId="283"/>
            <ac:spMk id="10" creationId="{7104C28B-7AD1-0C42-B352-F5F5FAC8B765}"/>
          </ac:spMkLst>
        </pc:spChg>
        <pc:spChg chg="mod">
          <ac:chgData name="Callon Campbell" userId="c0fd8b2c1dc026c3" providerId="LiveId" clId="{E3D23646-4D1F-4A30-96B8-137BBA5D3B19}" dt="2022-01-21T04:48:11.116" v="150" actId="108"/>
          <ac:spMkLst>
            <pc:docMk/>
            <pc:sldMk cId="2368717231" sldId="283"/>
            <ac:spMk id="11" creationId="{DA5D4FC9-F10C-EA4E-9C1D-0F3C66DF0CE8}"/>
          </ac:spMkLst>
        </pc:spChg>
        <pc:spChg chg="mod">
          <ac:chgData name="Callon Campbell" userId="c0fd8b2c1dc026c3" providerId="LiveId" clId="{E3D23646-4D1F-4A30-96B8-137BBA5D3B19}" dt="2022-01-21T04:47:29.550" v="144" actId="207"/>
          <ac:spMkLst>
            <pc:docMk/>
            <pc:sldMk cId="2368717231" sldId="283"/>
            <ac:spMk id="12" creationId="{497CC7FA-F00E-514C-ABF3-8BB3AA35A2DB}"/>
          </ac:spMkLst>
        </pc:spChg>
        <pc:spChg chg="mod">
          <ac:chgData name="Callon Campbell" userId="c0fd8b2c1dc026c3" providerId="LiveId" clId="{E3D23646-4D1F-4A30-96B8-137BBA5D3B19}" dt="2022-01-21T04:47:29.550" v="144" actId="207"/>
          <ac:spMkLst>
            <pc:docMk/>
            <pc:sldMk cId="2368717231" sldId="283"/>
            <ac:spMk id="14" creationId="{5E0D73C0-CA00-9D4C-9094-A8D90DCCBEF1}"/>
          </ac:spMkLst>
        </pc:spChg>
        <pc:spChg chg="mod">
          <ac:chgData name="Callon Campbell" userId="c0fd8b2c1dc026c3" providerId="LiveId" clId="{E3D23646-4D1F-4A30-96B8-137BBA5D3B19}" dt="2022-01-21T04:47:29.550" v="144" actId="207"/>
          <ac:spMkLst>
            <pc:docMk/>
            <pc:sldMk cId="2368717231" sldId="283"/>
            <ac:spMk id="15" creationId="{B771460C-EB13-3145-AC75-B1EFCD18D7B4}"/>
          </ac:spMkLst>
        </pc:spChg>
        <pc:spChg chg="mod">
          <ac:chgData name="Callon Campbell" userId="c0fd8b2c1dc026c3" providerId="LiveId" clId="{E3D23646-4D1F-4A30-96B8-137BBA5D3B19}" dt="2022-01-21T04:47:29.550" v="144" actId="207"/>
          <ac:spMkLst>
            <pc:docMk/>
            <pc:sldMk cId="2368717231" sldId="283"/>
            <ac:spMk id="17" creationId="{983A5228-AB5C-8A4C-AEDE-CEE26F3C723F}"/>
          </ac:spMkLst>
        </pc:spChg>
        <pc:spChg chg="mod">
          <ac:chgData name="Callon Campbell" userId="c0fd8b2c1dc026c3" providerId="LiveId" clId="{E3D23646-4D1F-4A30-96B8-137BBA5D3B19}" dt="2022-01-21T04:47:29.550" v="144" actId="207"/>
          <ac:spMkLst>
            <pc:docMk/>
            <pc:sldMk cId="2368717231" sldId="283"/>
            <ac:spMk id="18" creationId="{58B520EC-2DA4-A94B-BD09-4CDEC7B3B8B4}"/>
          </ac:spMkLst>
        </pc:spChg>
        <pc:spChg chg="mod">
          <ac:chgData name="Callon Campbell" userId="c0fd8b2c1dc026c3" providerId="LiveId" clId="{E3D23646-4D1F-4A30-96B8-137BBA5D3B19}" dt="2022-01-24T23:54:47.305" v="2471" actId="2711"/>
          <ac:spMkLst>
            <pc:docMk/>
            <pc:sldMk cId="2368717231" sldId="283"/>
            <ac:spMk id="20" creationId="{CBE53797-6C02-2948-AFBA-3E9919D4741B}"/>
          </ac:spMkLst>
        </pc:spChg>
        <pc:spChg chg="mod">
          <ac:chgData name="Callon Campbell" userId="c0fd8b2c1dc026c3" providerId="LiveId" clId="{E3D23646-4D1F-4A30-96B8-137BBA5D3B19}" dt="2022-01-24T23:54:41.099" v="2470" actId="2711"/>
          <ac:spMkLst>
            <pc:docMk/>
            <pc:sldMk cId="2368717231" sldId="283"/>
            <ac:spMk id="21" creationId="{BFE2C9A9-DD94-DF40-98EC-5D9C08A8F76C}"/>
          </ac:spMkLst>
        </pc:spChg>
        <pc:spChg chg="mod">
          <ac:chgData name="Callon Campbell" userId="c0fd8b2c1dc026c3" providerId="LiveId" clId="{E3D23646-4D1F-4A30-96B8-137BBA5D3B19}" dt="2022-01-24T23:54:58.080" v="2472" actId="2711"/>
          <ac:spMkLst>
            <pc:docMk/>
            <pc:sldMk cId="2368717231" sldId="283"/>
            <ac:spMk id="22" creationId="{C1C118C4-2EB5-B643-A221-F4FC061A9550}"/>
          </ac:spMkLst>
        </pc:spChg>
        <pc:spChg chg="mod">
          <ac:chgData name="Callon Campbell" userId="c0fd8b2c1dc026c3" providerId="LiveId" clId="{E3D23646-4D1F-4A30-96B8-137BBA5D3B19}" dt="2022-01-24T23:54:58.080" v="2472" actId="2711"/>
          <ac:spMkLst>
            <pc:docMk/>
            <pc:sldMk cId="2368717231" sldId="283"/>
            <ac:spMk id="23" creationId="{FB8B1889-FFB8-864B-A2B1-AB5FD895C50C}"/>
          </ac:spMkLst>
        </pc:spChg>
        <pc:spChg chg="mod">
          <ac:chgData name="Callon Campbell" userId="c0fd8b2c1dc026c3" providerId="LiveId" clId="{E3D23646-4D1F-4A30-96B8-137BBA5D3B19}" dt="2022-01-24T23:54:58.080" v="2472" actId="2711"/>
          <ac:spMkLst>
            <pc:docMk/>
            <pc:sldMk cId="2368717231" sldId="283"/>
            <ac:spMk id="24" creationId="{D62E13D4-FE15-004D-BE3C-4F01A6270275}"/>
          </ac:spMkLst>
        </pc:spChg>
        <pc:spChg chg="mod">
          <ac:chgData name="Callon Campbell" userId="c0fd8b2c1dc026c3" providerId="LiveId" clId="{E3D23646-4D1F-4A30-96B8-137BBA5D3B19}" dt="2022-01-24T23:54:58.080" v="2472" actId="2711"/>
          <ac:spMkLst>
            <pc:docMk/>
            <pc:sldMk cId="2368717231" sldId="283"/>
            <ac:spMk id="25" creationId="{DB7F17DF-7A78-8F4A-ACA6-E2E5EA48501C}"/>
          </ac:spMkLst>
        </pc:spChg>
        <pc:spChg chg="mod">
          <ac:chgData name="Callon Campbell" userId="c0fd8b2c1dc026c3" providerId="LiveId" clId="{E3D23646-4D1F-4A30-96B8-137BBA5D3B19}" dt="2022-01-24T23:54:58.080" v="2472" actId="2711"/>
          <ac:spMkLst>
            <pc:docMk/>
            <pc:sldMk cId="2368717231" sldId="283"/>
            <ac:spMk id="26" creationId="{A0C32E1A-856A-8F4C-9079-AF3B2D7F9702}"/>
          </ac:spMkLst>
        </pc:spChg>
        <pc:spChg chg="mod">
          <ac:chgData name="Callon Campbell" userId="c0fd8b2c1dc026c3" providerId="LiveId" clId="{E3D23646-4D1F-4A30-96B8-137BBA5D3B19}" dt="2022-01-24T23:54:58.080" v="2472" actId="2711"/>
          <ac:spMkLst>
            <pc:docMk/>
            <pc:sldMk cId="2368717231" sldId="283"/>
            <ac:spMk id="27" creationId="{D9EC2720-D9B7-1442-9984-598D863315BB}"/>
          </ac:spMkLst>
        </pc:spChg>
        <pc:spChg chg="mod">
          <ac:chgData name="Callon Campbell" userId="c0fd8b2c1dc026c3" providerId="LiveId" clId="{E3D23646-4D1F-4A30-96B8-137BBA5D3B19}" dt="2022-01-21T04:48:24.717" v="152" actId="108"/>
          <ac:spMkLst>
            <pc:docMk/>
            <pc:sldMk cId="2368717231" sldId="283"/>
            <ac:spMk id="28" creationId="{A752B4CF-7D1E-5148-BFC2-80B186A2B0D0}"/>
          </ac:spMkLst>
        </pc:spChg>
        <pc:spChg chg="mod">
          <ac:chgData name="Callon Campbell" userId="c0fd8b2c1dc026c3" providerId="LiveId" clId="{E3D23646-4D1F-4A30-96B8-137BBA5D3B19}" dt="2022-01-24T23:54:36.267" v="2469" actId="2711"/>
          <ac:spMkLst>
            <pc:docMk/>
            <pc:sldMk cId="2368717231" sldId="283"/>
            <ac:spMk id="29" creationId="{1673D536-82EB-5649-A987-57E370BC5149}"/>
          </ac:spMkLst>
        </pc:spChg>
        <pc:spChg chg="mod">
          <ac:chgData name="Callon Campbell" userId="c0fd8b2c1dc026c3" providerId="LiveId" clId="{E3D23646-4D1F-4A30-96B8-137BBA5D3B19}" dt="2022-01-21T04:47:29.550" v="144" actId="207"/>
          <ac:spMkLst>
            <pc:docMk/>
            <pc:sldMk cId="2368717231" sldId="283"/>
            <ac:spMk id="32" creationId="{A5533356-270D-F64B-9074-A47131A9507A}"/>
          </ac:spMkLst>
        </pc:spChg>
      </pc:sldChg>
      <pc:sldChg chg="modSp add mod modNotesTx">
        <pc:chgData name="Callon Campbell" userId="c0fd8b2c1dc026c3" providerId="LiveId" clId="{E3D23646-4D1F-4A30-96B8-137BBA5D3B19}" dt="2022-01-24T23:54:01.556" v="2467" actId="2711"/>
        <pc:sldMkLst>
          <pc:docMk/>
          <pc:sldMk cId="983438336" sldId="284"/>
        </pc:sldMkLst>
        <pc:spChg chg="mod">
          <ac:chgData name="Callon Campbell" userId="c0fd8b2c1dc026c3" providerId="LiveId" clId="{E3D23646-4D1F-4A30-96B8-137BBA5D3B19}" dt="2022-01-24T23:53:57.524" v="2466" actId="2711"/>
          <ac:spMkLst>
            <pc:docMk/>
            <pc:sldMk cId="983438336" sldId="284"/>
            <ac:spMk id="5" creationId="{2CC36CD3-8B06-714C-B2A1-6EBF94FABEAC}"/>
          </ac:spMkLst>
        </pc:spChg>
        <pc:spChg chg="mod">
          <ac:chgData name="Callon Campbell" userId="c0fd8b2c1dc026c3" providerId="LiveId" clId="{E3D23646-4D1F-4A30-96B8-137BBA5D3B19}" dt="2022-01-24T23:54:01.556" v="2467" actId="2711"/>
          <ac:spMkLst>
            <pc:docMk/>
            <pc:sldMk cId="983438336" sldId="284"/>
            <ac:spMk id="7" creationId="{F54052AE-37D1-6946-BBA0-47A1FC78F175}"/>
          </ac:spMkLst>
        </pc:spChg>
      </pc:sldChg>
      <pc:sldChg chg="modSp add mod">
        <pc:chgData name="Callon Campbell" userId="c0fd8b2c1dc026c3" providerId="LiveId" clId="{E3D23646-4D1F-4A30-96B8-137BBA5D3B19}" dt="2022-01-23T05:15:23.631" v="437" actId="20577"/>
        <pc:sldMkLst>
          <pc:docMk/>
          <pc:sldMk cId="2613168342" sldId="285"/>
        </pc:sldMkLst>
        <pc:spChg chg="mod">
          <ac:chgData name="Callon Campbell" userId="c0fd8b2c1dc026c3" providerId="LiveId" clId="{E3D23646-4D1F-4A30-96B8-137BBA5D3B19}" dt="2022-01-23T05:15:23.631" v="437" actId="20577"/>
          <ac:spMkLst>
            <pc:docMk/>
            <pc:sldMk cId="2613168342" sldId="285"/>
            <ac:spMk id="3" creationId="{23DBD1FE-7128-2B4D-A909-381A16E5810A}"/>
          </ac:spMkLst>
        </pc:spChg>
      </pc:sldChg>
      <pc:sldChg chg="addSp delSp modSp add mod modClrScheme chgLayout">
        <pc:chgData name="Callon Campbell" userId="c0fd8b2c1dc026c3" providerId="LiveId" clId="{E3D23646-4D1F-4A30-96B8-137BBA5D3B19}" dt="2022-01-23T15:18:57.852" v="1811" actId="20577"/>
        <pc:sldMkLst>
          <pc:docMk/>
          <pc:sldMk cId="447432746" sldId="286"/>
        </pc:sldMkLst>
        <pc:spChg chg="del mod">
          <ac:chgData name="Callon Campbell" userId="c0fd8b2c1dc026c3" providerId="LiveId" clId="{E3D23646-4D1F-4A30-96B8-137BBA5D3B19}" dt="2022-01-23T15:17:20.228" v="1741" actId="478"/>
          <ac:spMkLst>
            <pc:docMk/>
            <pc:sldMk cId="447432746" sldId="286"/>
            <ac:spMk id="3" creationId="{B4DCF147-D585-DC4E-B446-98FEAB82B35D}"/>
          </ac:spMkLst>
        </pc:spChg>
        <pc:spChg chg="add mod ord">
          <ac:chgData name="Callon Campbell" userId="c0fd8b2c1dc026c3" providerId="LiveId" clId="{E3D23646-4D1F-4A30-96B8-137BBA5D3B19}" dt="2022-01-23T15:17:27.663" v="1742" actId="700"/>
          <ac:spMkLst>
            <pc:docMk/>
            <pc:sldMk cId="447432746" sldId="286"/>
            <ac:spMk id="4" creationId="{A79B7DC7-81D0-482D-9C26-39C9A9348B68}"/>
          </ac:spMkLst>
        </pc:spChg>
        <pc:spChg chg="add del mod ord">
          <ac:chgData name="Callon Campbell" userId="c0fd8b2c1dc026c3" providerId="LiveId" clId="{E3D23646-4D1F-4A30-96B8-137BBA5D3B19}" dt="2022-01-23T05:39:23.137" v="1120" actId="478"/>
          <ac:spMkLst>
            <pc:docMk/>
            <pc:sldMk cId="447432746" sldId="286"/>
            <ac:spMk id="5" creationId="{5BEB7907-CB6D-45CD-B863-41C14F2CCD27}"/>
          </ac:spMkLst>
        </pc:spChg>
        <pc:spChg chg="add mod ord">
          <ac:chgData name="Callon Campbell" userId="c0fd8b2c1dc026c3" providerId="LiveId" clId="{E3D23646-4D1F-4A30-96B8-137BBA5D3B19}" dt="2022-01-23T15:18:57.852" v="1811" actId="20577"/>
          <ac:spMkLst>
            <pc:docMk/>
            <pc:sldMk cId="447432746" sldId="286"/>
            <ac:spMk id="5" creationId="{F9FA0A47-07C5-415E-98C3-5989E230EB80}"/>
          </ac:spMkLst>
        </pc:spChg>
      </pc:sldChg>
      <pc:sldChg chg="ord modNotesTx">
        <pc:chgData name="Callon Campbell" userId="c0fd8b2c1dc026c3" providerId="LiveId" clId="{E3D23646-4D1F-4A30-96B8-137BBA5D3B19}" dt="2022-01-24T23:14:12.773" v="2130" actId="20577"/>
        <pc:sldMkLst>
          <pc:docMk/>
          <pc:sldMk cId="2057833949" sldId="289"/>
        </pc:sldMkLst>
      </pc:sldChg>
      <pc:sldChg chg="delSp modSp add mod ord setBg delDesignElem modShow chgLayout">
        <pc:chgData name="Callon Campbell" userId="c0fd8b2c1dc026c3" providerId="LiveId" clId="{E3D23646-4D1F-4A30-96B8-137BBA5D3B19}" dt="2022-01-24T23:30:42.695" v="2448" actId="255"/>
        <pc:sldMkLst>
          <pc:docMk/>
          <pc:sldMk cId="2245910456" sldId="299"/>
        </pc:sldMkLst>
        <pc:spChg chg="mod ord">
          <ac:chgData name="Callon Campbell" userId="c0fd8b2c1dc026c3" providerId="LiveId" clId="{E3D23646-4D1F-4A30-96B8-137BBA5D3B19}" dt="2022-01-23T15:04:29.710" v="1603" actId="700"/>
          <ac:spMkLst>
            <pc:docMk/>
            <pc:sldMk cId="2245910456" sldId="299"/>
            <ac:spMk id="2" creationId="{ED8A12A1-E6B8-4318-8B4B-166EE6A71BAE}"/>
          </ac:spMkLst>
        </pc:spChg>
        <pc:spChg chg="mod ord">
          <ac:chgData name="Callon Campbell" userId="c0fd8b2c1dc026c3" providerId="LiveId" clId="{E3D23646-4D1F-4A30-96B8-137BBA5D3B19}" dt="2022-01-24T23:30:42.695" v="2448" actId="255"/>
          <ac:spMkLst>
            <pc:docMk/>
            <pc:sldMk cId="2245910456" sldId="299"/>
            <ac:spMk id="3" creationId="{3D000067-0746-4C32-B422-22FE40E4383E}"/>
          </ac:spMkLst>
        </pc:spChg>
        <pc:spChg chg="del">
          <ac:chgData name="Callon Campbell" userId="c0fd8b2c1dc026c3" providerId="LiveId" clId="{E3D23646-4D1F-4A30-96B8-137BBA5D3B19}" dt="2022-01-23T14:59:43.602" v="1406"/>
          <ac:spMkLst>
            <pc:docMk/>
            <pc:sldMk cId="2245910456" sldId="299"/>
            <ac:spMk id="65" creationId="{6FBDFA86-51D3-4729-B154-796918372804}"/>
          </ac:spMkLst>
        </pc:spChg>
        <pc:cxnChg chg="del">
          <ac:chgData name="Callon Campbell" userId="c0fd8b2c1dc026c3" providerId="LiveId" clId="{E3D23646-4D1F-4A30-96B8-137BBA5D3B19}" dt="2022-01-23T14:59:43.602" v="1406"/>
          <ac:cxnSpMkLst>
            <pc:docMk/>
            <pc:sldMk cId="2245910456" sldId="299"/>
            <ac:cxnSpMk id="67" creationId="{0F1CE7C6-BE91-42A7-9214-F33FD918C386}"/>
          </ac:cxnSpMkLst>
        </pc:cxnChg>
      </pc:sldChg>
      <pc:sldChg chg="modSp add del mod ord modClrScheme chgLayout">
        <pc:chgData name="Callon Campbell" userId="c0fd8b2c1dc026c3" providerId="LiveId" clId="{E3D23646-4D1F-4A30-96B8-137BBA5D3B19}" dt="2022-01-24T23:34:02.136" v="2463" actId="20577"/>
        <pc:sldMkLst>
          <pc:docMk/>
          <pc:sldMk cId="1762577534" sldId="2076137288"/>
        </pc:sldMkLst>
        <pc:spChg chg="mod ord">
          <ac:chgData name="Callon Campbell" userId="c0fd8b2c1dc026c3" providerId="LiveId" clId="{E3D23646-4D1F-4A30-96B8-137BBA5D3B19}" dt="2022-01-24T22:55:01.979" v="2119" actId="700"/>
          <ac:spMkLst>
            <pc:docMk/>
            <pc:sldMk cId="1762577534" sldId="2076137288"/>
            <ac:spMk id="4" creationId="{D9E2DFA3-B55C-460E-8721-B4C1C3260452}"/>
          </ac:spMkLst>
        </pc:spChg>
        <pc:spChg chg="mod ord">
          <ac:chgData name="Callon Campbell" userId="c0fd8b2c1dc026c3" providerId="LiveId" clId="{E3D23646-4D1F-4A30-96B8-137BBA5D3B19}" dt="2022-01-24T23:24:51.452" v="2429" actId="255"/>
          <ac:spMkLst>
            <pc:docMk/>
            <pc:sldMk cId="1762577534" sldId="2076137288"/>
            <ac:spMk id="5" creationId="{EA9F4739-DB76-497C-82D9-EA715259D459}"/>
          </ac:spMkLst>
        </pc:spChg>
        <pc:spChg chg="mod">
          <ac:chgData name="Callon Campbell" userId="c0fd8b2c1dc026c3" providerId="LiveId" clId="{E3D23646-4D1F-4A30-96B8-137BBA5D3B19}" dt="2022-01-24T23:34:02.136" v="2463" actId="20577"/>
          <ac:spMkLst>
            <pc:docMk/>
            <pc:sldMk cId="1762577534" sldId="2076137288"/>
            <ac:spMk id="11" creationId="{618C98AC-0873-460E-B6EA-B5871460BAE1}"/>
          </ac:spMkLst>
        </pc:spChg>
      </pc:sldChg>
      <pc:sldChg chg="addSp delSp modSp add mod ord modClrScheme chgLayout">
        <pc:chgData name="Callon Campbell" userId="c0fd8b2c1dc026c3" providerId="LiveId" clId="{E3D23646-4D1F-4A30-96B8-137BBA5D3B19}" dt="2022-01-24T23:31:16.800" v="2452" actId="108"/>
        <pc:sldMkLst>
          <pc:docMk/>
          <pc:sldMk cId="363125389" sldId="2076137291"/>
        </pc:sldMkLst>
        <pc:spChg chg="mod ord">
          <ac:chgData name="Callon Campbell" userId="c0fd8b2c1dc026c3" providerId="LiveId" clId="{E3D23646-4D1F-4A30-96B8-137BBA5D3B19}" dt="2022-01-23T14:59:12.532" v="1403" actId="700"/>
          <ac:spMkLst>
            <pc:docMk/>
            <pc:sldMk cId="363125389" sldId="2076137291"/>
            <ac:spMk id="2" creationId="{3C704AC0-62D6-48A5-94EA-112D6076BD6F}"/>
          </ac:spMkLst>
        </pc:spChg>
        <pc:spChg chg="add del mod ord">
          <ac:chgData name="Callon Campbell" userId="c0fd8b2c1dc026c3" providerId="LiveId" clId="{E3D23646-4D1F-4A30-96B8-137BBA5D3B19}" dt="2022-01-23T14:59:16.568" v="1404" actId="478"/>
          <ac:spMkLst>
            <pc:docMk/>
            <pc:sldMk cId="363125389" sldId="2076137291"/>
            <ac:spMk id="3" creationId="{EF544176-E9BA-4EF8-99FC-6AB9872E5A63}"/>
          </ac:spMkLst>
        </pc:spChg>
        <pc:spChg chg="mod">
          <ac:chgData name="Callon Campbell" userId="c0fd8b2c1dc026c3" providerId="LiveId" clId="{E3D23646-4D1F-4A30-96B8-137BBA5D3B19}" dt="2022-01-24T23:31:16.800" v="2452" actId="108"/>
          <ac:spMkLst>
            <pc:docMk/>
            <pc:sldMk cId="363125389" sldId="2076137291"/>
            <ac:spMk id="9" creationId="{5B9117DA-9F3A-4A9A-B115-65D48B64C0DF}"/>
          </ac:spMkLst>
        </pc:spChg>
        <pc:spChg chg="mod">
          <ac:chgData name="Callon Campbell" userId="c0fd8b2c1dc026c3" providerId="LiveId" clId="{E3D23646-4D1F-4A30-96B8-137BBA5D3B19}" dt="2022-01-24T23:31:07.129" v="2450" actId="1076"/>
          <ac:spMkLst>
            <pc:docMk/>
            <pc:sldMk cId="363125389" sldId="2076137291"/>
            <ac:spMk id="11" creationId="{526EAAE4-167A-4D46-B930-5E2986DB64C2}"/>
          </ac:spMkLst>
        </pc:spChg>
      </pc:sldChg>
      <pc:sldChg chg="addSp delSp modSp add mod ord modNotesTx">
        <pc:chgData name="Callon Campbell" userId="c0fd8b2c1dc026c3" providerId="LiveId" clId="{E3D23646-4D1F-4A30-96B8-137BBA5D3B19}" dt="2022-01-24T22:00:23.060" v="2060" actId="26606"/>
        <pc:sldMkLst>
          <pc:docMk/>
          <pc:sldMk cId="4101630131" sldId="2147469466"/>
        </pc:sldMkLst>
        <pc:spChg chg="mod">
          <ac:chgData name="Callon Campbell" userId="c0fd8b2c1dc026c3" providerId="LiveId" clId="{E3D23646-4D1F-4A30-96B8-137BBA5D3B19}" dt="2022-01-24T22:00:20.645" v="2057" actId="1076"/>
          <ac:spMkLst>
            <pc:docMk/>
            <pc:sldMk cId="4101630131" sldId="2147469466"/>
            <ac:spMk id="2" creationId="{E150C0B0-ED21-4048-B32A-4023722F3F50}"/>
          </ac:spMkLst>
        </pc:spChg>
        <pc:spChg chg="add del">
          <ac:chgData name="Callon Campbell" userId="c0fd8b2c1dc026c3" providerId="LiveId" clId="{E3D23646-4D1F-4A30-96B8-137BBA5D3B19}" dt="2022-01-24T22:00:23.060" v="2060" actId="26606"/>
          <ac:spMkLst>
            <pc:docMk/>
            <pc:sldMk cId="4101630131" sldId="2147469466"/>
            <ac:spMk id="3" creationId="{C7FBA468-3EB7-2947-9916-1F08AD82F950}"/>
          </ac:spMkLst>
        </pc:spChg>
        <pc:graphicFrameChg chg="add del mod ord">
          <ac:chgData name="Callon Campbell" userId="c0fd8b2c1dc026c3" providerId="LiveId" clId="{E3D23646-4D1F-4A30-96B8-137BBA5D3B19}" dt="2022-01-24T22:00:23.060" v="2060" actId="26606"/>
          <ac:graphicFrameMkLst>
            <pc:docMk/>
            <pc:sldMk cId="4101630131" sldId="2147469466"/>
            <ac:graphicFrameMk id="7" creationId="{F8614B44-CAEC-4ED8-8086-1C3F3184634E}"/>
          </ac:graphicFrameMkLst>
        </pc:graphicFrameChg>
      </pc:sldChg>
      <pc:sldChg chg="add ord modNotesTx">
        <pc:chgData name="Callon Campbell" userId="c0fd8b2c1dc026c3" providerId="LiveId" clId="{E3D23646-4D1F-4A30-96B8-137BBA5D3B19}" dt="2022-01-24T22:20:33.337" v="2110" actId="20577"/>
        <pc:sldMkLst>
          <pc:docMk/>
          <pc:sldMk cId="612599842" sldId="2147469483"/>
        </pc:sldMkLst>
      </pc:sldChg>
      <pc:sldChg chg="addSp delSp modSp new mod modClrScheme modAnim chgLayout">
        <pc:chgData name="Callon Campbell" userId="c0fd8b2c1dc026c3" providerId="LiveId" clId="{E3D23646-4D1F-4A30-96B8-137BBA5D3B19}" dt="2022-01-24T23:53:36.364" v="2465" actId="2711"/>
        <pc:sldMkLst>
          <pc:docMk/>
          <pc:sldMk cId="2666550062" sldId="2147469484"/>
        </pc:sldMkLst>
        <pc:spChg chg="mod ord">
          <ac:chgData name="Callon Campbell" userId="c0fd8b2c1dc026c3" providerId="LiveId" clId="{E3D23646-4D1F-4A30-96B8-137BBA5D3B19}" dt="2022-01-24T21:55:17.109" v="2052" actId="700"/>
          <ac:spMkLst>
            <pc:docMk/>
            <pc:sldMk cId="2666550062" sldId="2147469484"/>
            <ac:spMk id="2" creationId="{3A2B6391-7CDD-43F0-9B79-78D4B9384F34}"/>
          </ac:spMkLst>
        </pc:spChg>
        <pc:spChg chg="del">
          <ac:chgData name="Callon Campbell" userId="c0fd8b2c1dc026c3" providerId="LiveId" clId="{E3D23646-4D1F-4A30-96B8-137BBA5D3B19}" dt="2022-01-22T23:05:17.231" v="423" actId="700"/>
          <ac:spMkLst>
            <pc:docMk/>
            <pc:sldMk cId="2666550062" sldId="2147469484"/>
            <ac:spMk id="3" creationId="{5AA5E1CF-3C66-435C-93CB-A42824DBFF09}"/>
          </ac:spMkLst>
        </pc:spChg>
        <pc:spChg chg="del mod ord">
          <ac:chgData name="Callon Campbell" userId="c0fd8b2c1dc026c3" providerId="LiveId" clId="{E3D23646-4D1F-4A30-96B8-137BBA5D3B19}" dt="2022-01-22T23:05:17.231" v="423" actId="700"/>
          <ac:spMkLst>
            <pc:docMk/>
            <pc:sldMk cId="2666550062" sldId="2147469484"/>
            <ac:spMk id="4" creationId="{122B8BA1-3108-478D-B275-D7BCA831213B}"/>
          </ac:spMkLst>
        </pc:spChg>
        <pc:spChg chg="del">
          <ac:chgData name="Callon Campbell" userId="c0fd8b2c1dc026c3" providerId="LiveId" clId="{E3D23646-4D1F-4A30-96B8-137BBA5D3B19}" dt="2022-01-22T23:05:17.231" v="423" actId="700"/>
          <ac:spMkLst>
            <pc:docMk/>
            <pc:sldMk cId="2666550062" sldId="2147469484"/>
            <ac:spMk id="5" creationId="{982A469E-4D79-45AE-A67C-D8D0320E6D0F}"/>
          </ac:spMkLst>
        </pc:spChg>
        <pc:spChg chg="del">
          <ac:chgData name="Callon Campbell" userId="c0fd8b2c1dc026c3" providerId="LiveId" clId="{E3D23646-4D1F-4A30-96B8-137BBA5D3B19}" dt="2022-01-22T23:05:17.231" v="423" actId="700"/>
          <ac:spMkLst>
            <pc:docMk/>
            <pc:sldMk cId="2666550062" sldId="2147469484"/>
            <ac:spMk id="6" creationId="{53AE4263-BFA7-42AE-AF7C-6AF26DE2B0CE}"/>
          </ac:spMkLst>
        </pc:spChg>
        <pc:spChg chg="add mod ord">
          <ac:chgData name="Callon Campbell" userId="c0fd8b2c1dc026c3" providerId="LiveId" clId="{E3D23646-4D1F-4A30-96B8-137BBA5D3B19}" dt="2022-01-24T21:55:17.109" v="2052" actId="700"/>
          <ac:spMkLst>
            <pc:docMk/>
            <pc:sldMk cId="2666550062" sldId="2147469484"/>
            <ac:spMk id="7" creationId="{ABA375DA-C65E-4250-B476-BB67446A54F1}"/>
          </ac:spMkLst>
        </pc:spChg>
        <pc:spChg chg="add mod">
          <ac:chgData name="Callon Campbell" userId="c0fd8b2c1dc026c3" providerId="LiveId" clId="{E3D23646-4D1F-4A30-96B8-137BBA5D3B19}" dt="2022-01-24T23:53:36.364" v="2465" actId="2711"/>
          <ac:spMkLst>
            <pc:docMk/>
            <pc:sldMk cId="2666550062" sldId="2147469484"/>
            <ac:spMk id="9" creationId="{DFCEEF69-FDF1-4F2A-B355-990472BF1818}"/>
          </ac:spMkLst>
        </pc:spChg>
      </pc:sldChg>
      <pc:sldChg chg="modSp new mod modShow">
        <pc:chgData name="Callon Campbell" userId="c0fd8b2c1dc026c3" providerId="LiveId" clId="{E3D23646-4D1F-4A30-96B8-137BBA5D3B19}" dt="2022-01-24T15:20:20.729" v="1959" actId="729"/>
        <pc:sldMkLst>
          <pc:docMk/>
          <pc:sldMk cId="764634964" sldId="2147469485"/>
        </pc:sldMkLst>
        <pc:spChg chg="mod">
          <ac:chgData name="Callon Campbell" userId="c0fd8b2c1dc026c3" providerId="LiveId" clId="{E3D23646-4D1F-4A30-96B8-137BBA5D3B19}" dt="2022-01-23T05:31:14.045" v="600" actId="20577"/>
          <ac:spMkLst>
            <pc:docMk/>
            <pc:sldMk cId="764634964" sldId="2147469485"/>
            <ac:spMk id="2" creationId="{F12F89D5-A3EB-484A-B429-97622E426EAB}"/>
          </ac:spMkLst>
        </pc:spChg>
      </pc:sldChg>
      <pc:sldChg chg="modSp new mod modShow">
        <pc:chgData name="Callon Campbell" userId="c0fd8b2c1dc026c3" providerId="LiveId" clId="{E3D23646-4D1F-4A30-96B8-137BBA5D3B19}" dt="2022-01-24T23:52:21.792" v="2464" actId="729"/>
        <pc:sldMkLst>
          <pc:docMk/>
          <pc:sldMk cId="3651104352" sldId="2147469486"/>
        </pc:sldMkLst>
        <pc:spChg chg="mod">
          <ac:chgData name="Callon Campbell" userId="c0fd8b2c1dc026c3" providerId="LiveId" clId="{E3D23646-4D1F-4A30-96B8-137BBA5D3B19}" dt="2022-01-23T05:32:43.777" v="667" actId="20577"/>
          <ac:spMkLst>
            <pc:docMk/>
            <pc:sldMk cId="3651104352" sldId="2147469486"/>
            <ac:spMk id="2" creationId="{2F6DDF9A-DF51-4491-B923-28ED8D138698}"/>
          </ac:spMkLst>
        </pc:spChg>
        <pc:spChg chg="mod">
          <ac:chgData name="Callon Campbell" userId="c0fd8b2c1dc026c3" providerId="LiveId" clId="{E3D23646-4D1F-4A30-96B8-137BBA5D3B19}" dt="2022-01-23T22:03:25.845" v="1856" actId="255"/>
          <ac:spMkLst>
            <pc:docMk/>
            <pc:sldMk cId="3651104352" sldId="2147469486"/>
            <ac:spMk id="3" creationId="{D9B7ED41-0FF2-4791-A102-E6C76ABB1503}"/>
          </ac:spMkLst>
        </pc:spChg>
      </pc:sldChg>
      <pc:sldChg chg="modSp new mod ord modShow">
        <pc:chgData name="Callon Campbell" userId="c0fd8b2c1dc026c3" providerId="LiveId" clId="{E3D23646-4D1F-4A30-96B8-137BBA5D3B19}" dt="2022-01-24T23:52:21.792" v="2464" actId="729"/>
        <pc:sldMkLst>
          <pc:docMk/>
          <pc:sldMk cId="776735229" sldId="2147469487"/>
        </pc:sldMkLst>
        <pc:spChg chg="mod">
          <ac:chgData name="Callon Campbell" userId="c0fd8b2c1dc026c3" providerId="LiveId" clId="{E3D23646-4D1F-4A30-96B8-137BBA5D3B19}" dt="2022-01-23T22:02:30.602" v="1833" actId="20577"/>
          <ac:spMkLst>
            <pc:docMk/>
            <pc:sldMk cId="776735229" sldId="2147469487"/>
            <ac:spMk id="2" creationId="{61B6AE80-9377-45AA-B4B6-D7509EE95C91}"/>
          </ac:spMkLst>
        </pc:spChg>
        <pc:spChg chg="mod">
          <ac:chgData name="Callon Campbell" userId="c0fd8b2c1dc026c3" providerId="LiveId" clId="{E3D23646-4D1F-4A30-96B8-137BBA5D3B19}" dt="2022-01-23T05:43:08.619" v="1213" actId="20577"/>
          <ac:spMkLst>
            <pc:docMk/>
            <pc:sldMk cId="776735229" sldId="2147469487"/>
            <ac:spMk id="3" creationId="{2FCC44A0-3FBA-4320-89FC-8D130C3F99F6}"/>
          </ac:spMkLst>
        </pc:spChg>
      </pc:sldChg>
      <pc:sldChg chg="modSp new mod ord">
        <pc:chgData name="Callon Campbell" userId="c0fd8b2c1dc026c3" providerId="LiveId" clId="{E3D23646-4D1F-4A30-96B8-137BBA5D3B19}" dt="2022-01-23T15:05:47.995" v="1620" actId="20577"/>
        <pc:sldMkLst>
          <pc:docMk/>
          <pc:sldMk cId="397142653" sldId="2147469488"/>
        </pc:sldMkLst>
        <pc:spChg chg="mod">
          <ac:chgData name="Callon Campbell" userId="c0fd8b2c1dc026c3" providerId="LiveId" clId="{E3D23646-4D1F-4A30-96B8-137BBA5D3B19}" dt="2022-01-23T05:36:43.079" v="909" actId="20577"/>
          <ac:spMkLst>
            <pc:docMk/>
            <pc:sldMk cId="397142653" sldId="2147469488"/>
            <ac:spMk id="2" creationId="{811065EF-143D-4FEF-BB74-CCE8870C5144}"/>
          </ac:spMkLst>
        </pc:spChg>
        <pc:spChg chg="mod">
          <ac:chgData name="Callon Campbell" userId="c0fd8b2c1dc026c3" providerId="LiveId" clId="{E3D23646-4D1F-4A30-96B8-137BBA5D3B19}" dt="2022-01-23T15:05:47.995" v="1620" actId="20577"/>
          <ac:spMkLst>
            <pc:docMk/>
            <pc:sldMk cId="397142653" sldId="2147469488"/>
            <ac:spMk id="3" creationId="{CDE48CA8-1689-45B8-B1F5-778A634720B8}"/>
          </ac:spMkLst>
        </pc:spChg>
      </pc:sldChg>
      <pc:sldChg chg="new del ord">
        <pc:chgData name="Callon Campbell" userId="c0fd8b2c1dc026c3" providerId="LiveId" clId="{E3D23646-4D1F-4A30-96B8-137BBA5D3B19}" dt="2022-01-23T05:36:29.665" v="878" actId="47"/>
        <pc:sldMkLst>
          <pc:docMk/>
          <pc:sldMk cId="3587110096" sldId="2147469488"/>
        </pc:sldMkLst>
      </pc:sldChg>
      <pc:sldChg chg="modSp new del mod ord">
        <pc:chgData name="Callon Campbell" userId="c0fd8b2c1dc026c3" providerId="LiveId" clId="{E3D23646-4D1F-4A30-96B8-137BBA5D3B19}" dt="2022-01-23T15:04:15.634" v="1602" actId="47"/>
        <pc:sldMkLst>
          <pc:docMk/>
          <pc:sldMk cId="3737788014" sldId="2147469489"/>
        </pc:sldMkLst>
        <pc:spChg chg="mod">
          <ac:chgData name="Callon Campbell" userId="c0fd8b2c1dc026c3" providerId="LiveId" clId="{E3D23646-4D1F-4A30-96B8-137BBA5D3B19}" dt="2022-01-23T15:01:51.197" v="1414" actId="6549"/>
          <ac:spMkLst>
            <pc:docMk/>
            <pc:sldMk cId="3737788014" sldId="2147469489"/>
            <ac:spMk id="2" creationId="{0248DF66-AB5C-4753-B83D-90C88A9B4B1D}"/>
          </ac:spMkLst>
        </pc:spChg>
        <pc:spChg chg="mod">
          <ac:chgData name="Callon Campbell" userId="c0fd8b2c1dc026c3" providerId="LiveId" clId="{E3D23646-4D1F-4A30-96B8-137BBA5D3B19}" dt="2022-01-23T14:55:25.431" v="1396" actId="20577"/>
          <ac:spMkLst>
            <pc:docMk/>
            <pc:sldMk cId="3737788014" sldId="2147469489"/>
            <ac:spMk id="3" creationId="{A5930189-FAF7-48E1-9180-6BEDCF284994}"/>
          </ac:spMkLst>
        </pc:spChg>
      </pc:sldChg>
      <pc:sldChg chg="addSp delSp modSp add mod">
        <pc:chgData name="Callon Campbell" userId="c0fd8b2c1dc026c3" providerId="LiveId" clId="{E3D23646-4D1F-4A30-96B8-137BBA5D3B19}" dt="2022-01-23T15:11:57.456" v="1667" actId="26606"/>
        <pc:sldMkLst>
          <pc:docMk/>
          <pc:sldMk cId="654802783" sldId="2147469832"/>
        </pc:sldMkLst>
        <pc:spChg chg="add del mod">
          <ac:chgData name="Callon Campbell" userId="c0fd8b2c1dc026c3" providerId="LiveId" clId="{E3D23646-4D1F-4A30-96B8-137BBA5D3B19}" dt="2022-01-23T15:11:57.456" v="1667" actId="26606"/>
          <ac:spMkLst>
            <pc:docMk/>
            <pc:sldMk cId="654802783" sldId="2147469832"/>
            <ac:spMk id="3" creationId="{00F351D6-346B-45B0-97E9-697401E0A69E}"/>
          </ac:spMkLst>
        </pc:spChg>
        <pc:spChg chg="mod">
          <ac:chgData name="Callon Campbell" userId="c0fd8b2c1dc026c3" providerId="LiveId" clId="{E3D23646-4D1F-4A30-96B8-137BBA5D3B19}" dt="2022-01-23T15:02:20.592" v="1417" actId="6549"/>
          <ac:spMkLst>
            <pc:docMk/>
            <pc:sldMk cId="654802783" sldId="2147469832"/>
            <ac:spMk id="6" creationId="{F0264F8A-6E24-428A-A4C8-F60FD730F3AE}"/>
          </ac:spMkLst>
        </pc:spChg>
        <pc:spChg chg="del">
          <ac:chgData name="Callon Campbell" userId="c0fd8b2c1dc026c3" providerId="LiveId" clId="{E3D23646-4D1F-4A30-96B8-137BBA5D3B19}" dt="2022-01-23T15:02:15.857" v="1416" actId="478"/>
          <ac:spMkLst>
            <pc:docMk/>
            <pc:sldMk cId="654802783" sldId="2147469832"/>
            <ac:spMk id="12" creationId="{34E12A77-8038-4021-B2F1-694EBDA57872}"/>
          </ac:spMkLst>
        </pc:spChg>
        <pc:graphicFrameChg chg="add del">
          <ac:chgData name="Callon Campbell" userId="c0fd8b2c1dc026c3" providerId="LiveId" clId="{E3D23646-4D1F-4A30-96B8-137BBA5D3B19}" dt="2022-01-23T15:11:57.456" v="1667" actId="26606"/>
          <ac:graphicFrameMkLst>
            <pc:docMk/>
            <pc:sldMk cId="654802783" sldId="2147469832"/>
            <ac:graphicFrameMk id="16" creationId="{307DF39F-3C7A-4316-9958-A441673985DE}"/>
          </ac:graphicFrameMkLst>
        </pc:graphicFrameChg>
      </pc:sldChg>
      <pc:sldChg chg="modSp add mod modShow">
        <pc:chgData name="Callon Campbell" userId="c0fd8b2c1dc026c3" providerId="LiveId" clId="{E3D23646-4D1F-4A30-96B8-137BBA5D3B19}" dt="2022-01-24T23:52:21.792" v="2464" actId="729"/>
        <pc:sldMkLst>
          <pc:docMk/>
          <pc:sldMk cId="1145464160" sldId="2147469833"/>
        </pc:sldMkLst>
        <pc:spChg chg="mod">
          <ac:chgData name="Callon Campbell" userId="c0fd8b2c1dc026c3" providerId="LiveId" clId="{E3D23646-4D1F-4A30-96B8-137BBA5D3B19}" dt="2022-01-23T22:02:33.697" v="1835" actId="20577"/>
          <ac:spMkLst>
            <pc:docMk/>
            <pc:sldMk cId="1145464160" sldId="2147469833"/>
            <ac:spMk id="2" creationId="{2F6DDF9A-DF51-4491-B923-28ED8D138698}"/>
          </ac:spMkLst>
        </pc:spChg>
        <pc:spChg chg="mod">
          <ac:chgData name="Callon Campbell" userId="c0fd8b2c1dc026c3" providerId="LiveId" clId="{E3D23646-4D1F-4A30-96B8-137BBA5D3B19}" dt="2022-01-23T22:03:31.731" v="1857" actId="255"/>
          <ac:spMkLst>
            <pc:docMk/>
            <pc:sldMk cId="1145464160" sldId="2147469833"/>
            <ac:spMk id="3" creationId="{D9B7ED41-0FF2-4791-A102-E6C76ABB1503}"/>
          </ac:spMkLst>
        </pc:spChg>
      </pc:sldChg>
      <pc:sldChg chg="addSp delSp modSp new mod modShow">
        <pc:chgData name="Callon Campbell" userId="c0fd8b2c1dc026c3" providerId="LiveId" clId="{E3D23646-4D1F-4A30-96B8-137BBA5D3B19}" dt="2022-01-24T23:54:11.680" v="2468" actId="2711"/>
        <pc:sldMkLst>
          <pc:docMk/>
          <pc:sldMk cId="2335141580" sldId="2147469834"/>
        </pc:sldMkLst>
        <pc:spChg chg="mod">
          <ac:chgData name="Callon Campbell" userId="c0fd8b2c1dc026c3" providerId="LiveId" clId="{E3D23646-4D1F-4A30-96B8-137BBA5D3B19}" dt="2022-01-24T15:15:56.902" v="1912" actId="20577"/>
          <ac:spMkLst>
            <pc:docMk/>
            <pc:sldMk cId="2335141580" sldId="2147469834"/>
            <ac:spMk id="2" creationId="{27E7A644-E1AB-428E-977B-0C89AB4693DF}"/>
          </ac:spMkLst>
        </pc:spChg>
        <pc:spChg chg="mod">
          <ac:chgData name="Callon Campbell" userId="c0fd8b2c1dc026c3" providerId="LiveId" clId="{E3D23646-4D1F-4A30-96B8-137BBA5D3B19}" dt="2022-01-24T23:54:11.680" v="2468" actId="2711"/>
          <ac:spMkLst>
            <pc:docMk/>
            <pc:sldMk cId="2335141580" sldId="2147469834"/>
            <ac:spMk id="3" creationId="{7F509B67-FCB5-4411-B55F-36F95D724146}"/>
          </ac:spMkLst>
        </pc:spChg>
        <pc:spChg chg="del mod">
          <ac:chgData name="Callon Campbell" userId="c0fd8b2c1dc026c3" providerId="LiveId" clId="{E3D23646-4D1F-4A30-96B8-137BBA5D3B19}" dt="2022-01-24T15:16:32.223" v="1916" actId="22"/>
          <ac:spMkLst>
            <pc:docMk/>
            <pc:sldMk cId="2335141580" sldId="2147469834"/>
            <ac:spMk id="4" creationId="{3A4C7FF6-F286-42CF-A4AA-46871C17B11B}"/>
          </ac:spMkLst>
        </pc:spChg>
        <pc:spChg chg="mod">
          <ac:chgData name="Callon Campbell" userId="c0fd8b2c1dc026c3" providerId="LiveId" clId="{E3D23646-4D1F-4A30-96B8-137BBA5D3B19}" dt="2022-01-24T15:21:05.723" v="1985" actId="20577"/>
          <ac:spMkLst>
            <pc:docMk/>
            <pc:sldMk cId="2335141580" sldId="2147469834"/>
            <ac:spMk id="5" creationId="{927A8F92-2B70-4955-A5D5-39499147630E}"/>
          </ac:spMkLst>
        </pc:spChg>
        <pc:spChg chg="del mod">
          <ac:chgData name="Callon Campbell" userId="c0fd8b2c1dc026c3" providerId="LiveId" clId="{E3D23646-4D1F-4A30-96B8-137BBA5D3B19}" dt="2022-01-24T15:16:26.309" v="1914" actId="22"/>
          <ac:spMkLst>
            <pc:docMk/>
            <pc:sldMk cId="2335141580" sldId="2147469834"/>
            <ac:spMk id="6" creationId="{AD16EB32-42C1-4BAF-934F-8645665712EE}"/>
          </ac:spMkLst>
        </pc:spChg>
        <pc:picChg chg="add mod ord">
          <ac:chgData name="Callon Campbell" userId="c0fd8b2c1dc026c3" providerId="LiveId" clId="{E3D23646-4D1F-4A30-96B8-137BBA5D3B19}" dt="2022-01-24T15:17:57.528" v="1958" actId="1076"/>
          <ac:picMkLst>
            <pc:docMk/>
            <pc:sldMk cId="2335141580" sldId="2147469834"/>
            <ac:picMk id="8" creationId="{20FD8223-6B9C-4501-B314-17C09DCB9BCB}"/>
          </ac:picMkLst>
        </pc:picChg>
        <pc:picChg chg="add mod ord">
          <ac:chgData name="Callon Campbell" userId="c0fd8b2c1dc026c3" providerId="LiveId" clId="{E3D23646-4D1F-4A30-96B8-137BBA5D3B19}" dt="2022-01-24T15:17:54.900" v="1957" actId="1076"/>
          <ac:picMkLst>
            <pc:docMk/>
            <pc:sldMk cId="2335141580" sldId="2147469834"/>
            <ac:picMk id="10" creationId="{EB4C0B57-5EAD-41AD-B8AC-4F72698B9DF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D021A-E00E-4742-9C8E-6890E553B40C}" type="datetimeFigureOut">
              <a:rPr lang="en-CA" smtClean="0"/>
              <a:t>2022-01-25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56528-D8DA-4B78-A78D-9B29F61C0F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285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23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800" dirty="0">
                <a:effectLst/>
                <a:latin typeface="Calibri" panose="020F0502020204030204" pitchFamily="34" charset="0"/>
              </a:rPr>
              <a:t>For .NET, Azure Functions supports both in-process and isolated (out-of-process) execution models. Choose in-process if you are upgrading from .NET Core 3.1 Azure Functions or if you are looking for features, such as Durable Functions, that are currently only available to in-process apps.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Isolated function apps provide more control of the function worker process and greater compatibility with libraries.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56528-D8DA-4B78-A78D-9B29F61C0F6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768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56528-D8DA-4B78-A78D-9B29F61C0F6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373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56528-D8DA-4B78-A78D-9B29F61C0F6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481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Call to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23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611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Support for .NET 6 on Azure was day 0!</a:t>
            </a:r>
          </a:p>
          <a:p>
            <a:pPr algn="l"/>
            <a:endParaRPr lang="en-US" sz="28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2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Azure App Service support for .NET 6 is </a:t>
            </a:r>
            <a:r>
              <a:rPr lang="en-US" sz="2800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available now 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in ALL regions, for BOTH Linux and Windows. 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Azure Static Web Apps now supports full-stack .NET 6 apps with Blazor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WebAssembly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Azure Functions. 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Azure Functions support for .NET 6 is now available in Azure Functions runtime 4.0. Both the in-process and isolated models are supported in .NET 6.0 Azure Functions. </a:t>
            </a:r>
            <a:endParaRPr lang="en-US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</a:t>
            </a:r>
            <a:endParaRPr lang="en-US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1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overview of Azure Functions</a:t>
            </a:r>
          </a:p>
          <a:p>
            <a:endParaRPr lang="en-US" dirty="0"/>
          </a:p>
          <a:p>
            <a:r>
              <a:rPr lang="en-US" dirty="0"/>
              <a:t>- Don’t have to worry about infrastructure, that’s handled for you.</a:t>
            </a:r>
          </a:p>
          <a:p>
            <a:r>
              <a:rPr lang="en-US" dirty="0"/>
              <a:t>- It  will scale from not running to 1000s of instances and back down as needed.</a:t>
            </a:r>
          </a:p>
          <a:p>
            <a:r>
              <a:rPr lang="en-US" dirty="0"/>
              <a:t>- As it scales you only pay for what you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6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Azure Functions .NET 3.1 is an in process worker, so it depends on the host and the .NET version that it uses.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56528-D8DA-4B78-A78D-9B29F61C0F6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748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 .NET 5 function app runs in a new isolated worker process (from a .NET perspective)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- Decoupled .NET process from the host itself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- No worry on collisions from what the host is running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- Can support newer versions of .NET much faster this way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800" dirty="0">
                <a:effectLst/>
                <a:latin typeface="Calibri" panose="020F0502020204030204" pitchFamily="34" charset="0"/>
              </a:rPr>
              <a:t>- Evolve the language worker and the host independently (which means new capabilities can be unlocked much faster)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Instead of building a .NET library loaded by our host, you build a .NET console app that references a worker SDK. This brings immediate benefits: you have full control over the application’s startup and the dependencies it consumes. 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This new programming model also adds support for custom middleware which has been a frequently requested feature.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56528-D8DA-4B78-A78D-9B29F61C0F6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3327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the launch of .NET 6,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.NET 6 functions now support both in-process and isolated models from day 1.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56528-D8DA-4B78-A78D-9B29F61C0F6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8210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Long term, the vision is to have full feature parity out of process, bringing many of the features that are currently exclusive to the in-process model to the isolated model.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56528-D8DA-4B78-A78D-9B29F61C0F6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7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using the in-process you can continue to use this for a while (will be supported)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56528-D8DA-4B78-A78D-9B29F61C0F6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409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59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4240"/>
            <a:ext cx="12192000" cy="710647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451160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452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96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646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552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056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4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31401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26636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732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8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02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48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Feature Percent">
  <p:cSld name="Four Feature Percent">
    <p:bg>
      <p:bgPr>
        <a:solidFill>
          <a:schemeClr val="tx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/>
          <p:nvPr/>
        </p:nvSpPr>
        <p:spPr>
          <a:xfrm>
            <a:off x="9106244" y="2095740"/>
            <a:ext cx="1447600" cy="144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477E2">
                  <a:alpha val="20000"/>
                </a:srgbClr>
              </a:gs>
              <a:gs pos="2000">
                <a:srgbClr val="9477E2">
                  <a:alpha val="20000"/>
                </a:srgbClr>
              </a:gs>
              <a:gs pos="100000">
                <a:srgbClr val="1F9CF0"/>
              </a:gs>
            </a:gsLst>
            <a:lin ang="18900044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7856785" y="3678179"/>
            <a:ext cx="1085600" cy="108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19C8EB"/>
              </a:gs>
              <a:gs pos="2000">
                <a:srgbClr val="19C8EB"/>
              </a:gs>
              <a:gs pos="100000">
                <a:srgbClr val="9477E2">
                  <a:alpha val="2000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0"/>
          <p:cNvSpPr/>
          <p:nvPr/>
        </p:nvSpPr>
        <p:spPr>
          <a:xfrm>
            <a:off x="6771023" y="1373019"/>
            <a:ext cx="2171600" cy="2168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EC2B8C"/>
              </a:gs>
              <a:gs pos="2000">
                <a:srgbClr val="EC2B8C"/>
              </a:gs>
              <a:gs pos="100000">
                <a:srgbClr val="9477E2">
                  <a:alpha val="2000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/>
          <p:nvPr/>
        </p:nvSpPr>
        <p:spPr>
          <a:xfrm>
            <a:off x="9106244" y="3678179"/>
            <a:ext cx="1809600" cy="180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477E2">
                  <a:alpha val="20000"/>
                </a:srgbClr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57200" tIns="28600" rIns="57200" bIns="286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30"/>
          <p:cNvCxnSpPr/>
          <p:nvPr/>
        </p:nvCxnSpPr>
        <p:spPr>
          <a:xfrm>
            <a:off x="1115295" y="983141"/>
            <a:ext cx="2760400" cy="0"/>
          </a:xfrm>
          <a:prstGeom prst="straightConnector1">
            <a:avLst/>
          </a:prstGeom>
          <a:noFill/>
          <a:ln w="12700" cap="flat" cmpd="sng">
            <a:solidFill>
              <a:srgbClr val="62759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9" name="Google Shape;329;p30"/>
          <p:cNvCxnSpPr/>
          <p:nvPr/>
        </p:nvCxnSpPr>
        <p:spPr>
          <a:xfrm>
            <a:off x="647250" y="4672234"/>
            <a:ext cx="2028000" cy="11200"/>
          </a:xfrm>
          <a:prstGeom prst="straightConnector1">
            <a:avLst/>
          </a:prstGeom>
          <a:noFill/>
          <a:ln w="12700" cap="flat" cmpd="sng">
            <a:solidFill>
              <a:srgbClr val="627597">
                <a:alpha val="4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2" name="Google Shape;332;p30"/>
          <p:cNvGrpSpPr/>
          <p:nvPr/>
        </p:nvGrpSpPr>
        <p:grpSpPr>
          <a:xfrm>
            <a:off x="8391338" y="2979789"/>
            <a:ext cx="1254273" cy="1251552"/>
            <a:chOff x="6104965" y="2265289"/>
            <a:chExt cx="1855800" cy="1855800"/>
          </a:xfrm>
        </p:grpSpPr>
        <p:sp>
          <p:nvSpPr>
            <p:cNvPr id="333" name="Google Shape;333;p30"/>
            <p:cNvSpPr/>
            <p:nvPr/>
          </p:nvSpPr>
          <p:spPr>
            <a:xfrm>
              <a:off x="6104965" y="2265289"/>
              <a:ext cx="1855800" cy="1855800"/>
            </a:xfrm>
            <a:prstGeom prst="ellipse">
              <a:avLst/>
            </a:prstGeom>
            <a:solidFill>
              <a:srgbClr val="1F9CF0">
                <a:alpha val="30980"/>
              </a:srgbClr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6326459" y="2482124"/>
              <a:ext cx="1422000" cy="1422000"/>
            </a:xfrm>
            <a:prstGeom prst="ellipse">
              <a:avLst/>
            </a:prstGeom>
            <a:solidFill>
              <a:srgbClr val="1F9CF0">
                <a:alpha val="56860"/>
              </a:srgbClr>
            </a:solidFill>
            <a:ln>
              <a:noFill/>
            </a:ln>
            <a:effectLst>
              <a:outerShdw blurRad="889000" dist="50800" dir="5400000" sx="89000" sy="89000" algn="ctr" rotWithShape="0">
                <a:srgbClr val="000000">
                  <a:alpha val="48630"/>
                </a:srgbClr>
              </a:outerShdw>
            </a:effectLst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6566834" y="2724359"/>
              <a:ext cx="942600" cy="942600"/>
            </a:xfrm>
            <a:prstGeom prst="ellipse">
              <a:avLst/>
            </a:prstGeom>
            <a:solidFill>
              <a:srgbClr val="1F9CF0"/>
            </a:solidFill>
            <a:ln>
              <a:noFill/>
            </a:ln>
          </p:spPr>
          <p:txBody>
            <a:bodyPr spcFirstLastPara="1" wrap="square" lIns="42900" tIns="21450" rIns="42900" bIns="2145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6" name="Google Shape;336;p30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6771023" y="-4241506"/>
            <a:ext cx="5016492" cy="501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1356713" y="1097465"/>
            <a:ext cx="5016492" cy="5016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/>
          <p:nvPr/>
        </p:nvSpPr>
        <p:spPr>
          <a:xfrm rot="10800000">
            <a:off x="543900" y="467"/>
            <a:ext cx="97600" cy="2567600"/>
          </a:xfrm>
          <a:prstGeom prst="rect">
            <a:avLst/>
          </a:prstGeom>
          <a:gradFill>
            <a:gsLst>
              <a:gs pos="0">
                <a:srgbClr val="D59DFF"/>
              </a:gs>
              <a:gs pos="100000">
                <a:srgbClr val="28AFEA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1072896" y="731520"/>
            <a:ext cx="4035600" cy="2072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accent4"/>
                </a:solidFill>
                <a:latin typeface="Helvetica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title"/>
          </p:nvPr>
        </p:nvSpPr>
        <p:spPr>
          <a:xfrm>
            <a:off x="1060704" y="1243584"/>
            <a:ext cx="4681600" cy="14388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2267" b="0" i="0"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  <p:sp>
        <p:nvSpPr>
          <p:cNvPr id="346" name="Google Shape;346;p30"/>
          <p:cNvSpPr txBox="1">
            <a:spLocks noGrp="1"/>
          </p:cNvSpPr>
          <p:nvPr>
            <p:ph type="body" idx="7"/>
          </p:nvPr>
        </p:nvSpPr>
        <p:spPr>
          <a:xfrm>
            <a:off x="6214628" y="4897717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body" idx="8"/>
          </p:nvPr>
        </p:nvSpPr>
        <p:spPr>
          <a:xfrm>
            <a:off x="1080412" y="4909909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48" name="Google Shape;348;p30"/>
          <p:cNvSpPr txBox="1">
            <a:spLocks noGrp="1"/>
          </p:cNvSpPr>
          <p:nvPr>
            <p:ph type="body" idx="9"/>
          </p:nvPr>
        </p:nvSpPr>
        <p:spPr>
          <a:xfrm>
            <a:off x="3689500" y="4897717"/>
            <a:ext cx="1736992" cy="231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0" name="Google Shape;350;p30"/>
          <p:cNvSpPr txBox="1">
            <a:spLocks noGrp="1"/>
          </p:cNvSpPr>
          <p:nvPr>
            <p:ph type="body" idx="14"/>
          </p:nvPr>
        </p:nvSpPr>
        <p:spPr>
          <a:xfrm>
            <a:off x="1080412" y="5178133"/>
            <a:ext cx="1816800" cy="780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1" name="Google Shape;351;p30"/>
          <p:cNvSpPr txBox="1">
            <a:spLocks noGrp="1"/>
          </p:cNvSpPr>
          <p:nvPr>
            <p:ph type="body" idx="15"/>
          </p:nvPr>
        </p:nvSpPr>
        <p:spPr>
          <a:xfrm>
            <a:off x="3689512" y="5178133"/>
            <a:ext cx="1816800" cy="780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body" idx="16"/>
          </p:nvPr>
        </p:nvSpPr>
        <p:spPr>
          <a:xfrm>
            <a:off x="6214628" y="5165941"/>
            <a:ext cx="1816800" cy="7804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 b="0" i="0">
                <a:solidFill>
                  <a:schemeClr val="accent5">
                    <a:lumMod val="60000"/>
                    <a:lumOff val="40000"/>
                  </a:schemeClr>
                </a:solidFill>
                <a:latin typeface="Helvetica" pitchFamily="2" charset="0"/>
              </a:defRPr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3" name="Google Shape;353;p30"/>
          <p:cNvSpPr txBox="1">
            <a:spLocks noGrp="1"/>
          </p:cNvSpPr>
          <p:nvPr>
            <p:ph type="title" idx="17"/>
          </p:nvPr>
        </p:nvSpPr>
        <p:spPr>
          <a:xfrm>
            <a:off x="7193280" y="1706880"/>
            <a:ext cx="987600" cy="54980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 b="1" i="0">
                <a:solidFill>
                  <a:schemeClr val="bg1"/>
                </a:solidFill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title" idx="18"/>
          </p:nvPr>
        </p:nvSpPr>
        <p:spPr>
          <a:xfrm>
            <a:off x="9668256" y="2340864"/>
            <a:ext cx="694800" cy="385785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 b="1" i="0">
                <a:solidFill>
                  <a:schemeClr val="bg1"/>
                </a:solidFill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0"/>
          <p:cNvSpPr>
            <a:spLocks noGrp="1"/>
          </p:cNvSpPr>
          <p:nvPr>
            <p:ph type="pic" idx="19"/>
          </p:nvPr>
        </p:nvSpPr>
        <p:spPr>
          <a:xfrm>
            <a:off x="8802624" y="3389376"/>
            <a:ext cx="438800" cy="438800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4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56" name="Google Shape;356;p30"/>
          <p:cNvSpPr txBox="1">
            <a:spLocks noGrp="1"/>
          </p:cNvSpPr>
          <p:nvPr>
            <p:ph type="title" idx="20"/>
          </p:nvPr>
        </p:nvSpPr>
        <p:spPr>
          <a:xfrm>
            <a:off x="9814560" y="4657344"/>
            <a:ext cx="841200" cy="475600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 b="1" i="0">
                <a:solidFill>
                  <a:schemeClr val="bg1"/>
                </a:solidFill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title" idx="21"/>
          </p:nvPr>
        </p:nvSpPr>
        <p:spPr>
          <a:xfrm>
            <a:off x="7985760" y="4279392"/>
            <a:ext cx="500000" cy="262674"/>
          </a:xfrm>
          <a:prstGeom prst="rect">
            <a:avLst/>
          </a:prstGeom>
        </p:spPr>
        <p:txBody>
          <a:bodyPr spcFirstLastPara="1" wrap="square" lIns="45700" tIns="18275" rIns="45700" bIns="18275" anchor="t" anchorCtr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1" i="0">
                <a:solidFill>
                  <a:schemeClr val="bg1"/>
                </a:solidFill>
                <a:latin typeface="Helvetica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341;p30">
            <a:extLst>
              <a:ext uri="{FF2B5EF4-FFF2-40B4-BE49-F238E27FC236}">
                <a16:creationId xmlns:a16="http://schemas.microsoft.com/office/drawing/2014/main" id="{AAF7FB6C-EEA2-5E4D-88E3-B14173AFD815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5772361" y="4908477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indent="0" algn="ctr">
              <a:buNone/>
              <a:defRPr sz="133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3" name="Google Shape;341;p30">
            <a:extLst>
              <a:ext uri="{FF2B5EF4-FFF2-40B4-BE49-F238E27FC236}">
                <a16:creationId xmlns:a16="http://schemas.microsoft.com/office/drawing/2014/main" id="{3CD1E6E8-5829-0C4F-95A7-191B2706C885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641500" y="4901141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indent="0" algn="ctr">
              <a:buNone/>
              <a:defRPr sz="133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Google Shape;341;p30">
            <a:extLst>
              <a:ext uri="{FF2B5EF4-FFF2-40B4-BE49-F238E27FC236}">
                <a16:creationId xmlns:a16="http://schemas.microsoft.com/office/drawing/2014/main" id="{7ED488E1-94AA-6041-9182-6D4897990A6D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3247233" y="4901141"/>
            <a:ext cx="330400" cy="330400"/>
          </a:xfrm>
          <a:prstGeom prst="ellipse">
            <a:avLst/>
          </a:prstGeom>
          <a:noFill/>
          <a:ln>
            <a:noFill/>
          </a:ln>
        </p:spPr>
        <p:txBody>
          <a:bodyPr/>
          <a:lstStyle>
            <a:lvl1pPr marL="0" indent="0" algn="ctr">
              <a:buNone/>
              <a:defRPr sz="133" b="0" i="0">
                <a:latin typeface="Helvetica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037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986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062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180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049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615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03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684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15032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108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10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210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08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999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31733"/>
            <a:ext cx="12192000" cy="710647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332408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908532"/>
            <a:ext cx="10515600" cy="579149"/>
          </a:xfrm>
        </p:spPr>
        <p:txBody>
          <a:bodyPr>
            <a:normAutofit/>
          </a:bodyPr>
          <a:lstStyle>
            <a:lvl1pPr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88588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-no-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55491"/>
            <a:ext cx="12192000" cy="710647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0"/>
            <a:ext cx="10515600" cy="3261170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872478"/>
            <a:ext cx="10515600" cy="579149"/>
          </a:xfrm>
        </p:spPr>
        <p:txBody>
          <a:bodyPr>
            <a:normAutofit/>
          </a:bodyPr>
          <a:lstStyle>
            <a:lvl1pPr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38662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_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8997"/>
            <a:ext cx="12192000" cy="710647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0"/>
            <a:ext cx="10515600" cy="3261170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9697108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_c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63314"/>
            <a:ext cx="12192000" cy="710647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CTA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0"/>
            <a:ext cx="5100917" cy="3261170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53371A-F22C-45AF-9D47-E1F0A4B4699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52884" y="2476900"/>
            <a:ext cx="5100918" cy="3261170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CTA 1</a:t>
            </a:r>
          </a:p>
          <a:p>
            <a:pPr lvl="0"/>
            <a:r>
              <a:rPr lang="en-US" dirty="0"/>
              <a:t>CTA 2</a:t>
            </a:r>
          </a:p>
          <a:p>
            <a:pPr lvl="0"/>
            <a:r>
              <a:rPr lang="en-US" dirty="0"/>
              <a:t>CTA 3</a:t>
            </a:r>
          </a:p>
        </p:txBody>
      </p:sp>
    </p:spTree>
    <p:extLst>
      <p:ext uri="{BB962C8B-B14F-4D97-AF65-F5344CB8AC3E}">
        <p14:creationId xmlns:p14="http://schemas.microsoft.com/office/powerpoint/2010/main" val="257155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35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805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799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559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36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155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42020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13035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036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6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735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4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88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8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9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64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9" r:id="rId15"/>
    <p:sldLayoutId id="2147483880" r:id="rId16"/>
    <p:sldLayoutId id="21474838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  <p:sldLayoutId id="21474838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i-management/import-function-app-as-ap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6" Type="http://schemas.openxmlformats.org/officeDocument/2006/relationships/hyperlink" Target="https://github.com/Azure/azure-functions/issues?q=is%3Aissue+label%3A%22Breaking+Change%3A+Approved%22+is%3A%22closed+OR+open%22" TargetMode="External"/><Relationship Id="rId5" Type="http://schemas.openxmlformats.org/officeDocument/2006/relationships/hyperlink" Target="https://github.com/Azure/Azure-Functions/issues/1987" TargetMode="External"/><Relationship Id="rId4" Type="http://schemas.openxmlformats.org/officeDocument/2006/relationships/hyperlink" Target="https://docs.microsoft.com/en-us/azure/azure-functions/functions-monitorin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flectsoftware.com/" TargetMode="External"/><Relationship Id="rId2" Type="http://schemas.openxmlformats.org/officeDocument/2006/relationships/hyperlink" Target="https://theflyingmaverick.com/" TargetMode="Externa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community.microsoft.com/t5/apps-on-azure-blog/general-availability-of-azure-functions-openapi-extension/ba-p/2931231" TargetMode="External"/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4" Type="http://schemas.openxmlformats.org/officeDocument/2006/relationships/hyperlink" Target="https://aka.ms/functions-v4-quickstar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hyperlink" Target="https://github.com/CallonCampbell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linkedin.com/in/CallonCampbell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24.svg"/><Relationship Id="rId2" Type="http://schemas.openxmlformats.org/officeDocument/2006/relationships/image" Target="../media/image3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2.svg"/><Relationship Id="rId3" Type="http://schemas.openxmlformats.org/officeDocument/2006/relationships/image" Target="../media/image48.svg"/><Relationship Id="rId7" Type="http://schemas.openxmlformats.org/officeDocument/2006/relationships/image" Target="../media/image32.svg"/><Relationship Id="rId12" Type="http://schemas.openxmlformats.org/officeDocument/2006/relationships/image" Target="../media/image11.png"/><Relationship Id="rId17" Type="http://schemas.openxmlformats.org/officeDocument/2006/relationships/image" Target="../media/image58.svg"/><Relationship Id="rId2" Type="http://schemas.openxmlformats.org/officeDocument/2006/relationships/image" Target="../media/image47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51.png"/><Relationship Id="rId11" Type="http://schemas.openxmlformats.org/officeDocument/2006/relationships/image" Target="../media/image21.svg"/><Relationship Id="rId5" Type="http://schemas.openxmlformats.org/officeDocument/2006/relationships/image" Target="../media/image50.svg"/><Relationship Id="rId15" Type="http://schemas.openxmlformats.org/officeDocument/2006/relationships/image" Target="../media/image56.sv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sv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.sv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68.png"/><Relationship Id="rId17" Type="http://schemas.openxmlformats.org/officeDocument/2006/relationships/image" Target="../media/image72.sv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63.png"/><Relationship Id="rId11" Type="http://schemas.openxmlformats.org/officeDocument/2006/relationships/image" Target="../media/image30.svg"/><Relationship Id="rId5" Type="http://schemas.openxmlformats.org/officeDocument/2006/relationships/image" Target="../media/image62.svg"/><Relationship Id="rId15" Type="http://schemas.openxmlformats.org/officeDocument/2006/relationships/image" Target="../media/image70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17" Type="http://schemas.openxmlformats.org/officeDocument/2006/relationships/image" Target="../media/image88.sv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5" Type="http://schemas.openxmlformats.org/officeDocument/2006/relationships/image" Target="../media/image8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8824213" cy="2240469"/>
          </a:xfrm>
        </p:spPr>
        <p:txBody>
          <a:bodyPr>
            <a:normAutofit/>
          </a:bodyPr>
          <a:lstStyle/>
          <a:p>
            <a:r>
              <a:rPr lang="en-US" sz="4800" dirty="0"/>
              <a:t>What’s new in Azure Functions with .NET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20639"/>
            <a:ext cx="10515600" cy="1955408"/>
          </a:xfrm>
        </p:spPr>
        <p:txBody>
          <a:bodyPr/>
          <a:lstStyle/>
          <a:p>
            <a:r>
              <a:rPr lang="en-US" b="1" dirty="0"/>
              <a:t>Callon Campbell</a:t>
            </a:r>
          </a:p>
          <a:p>
            <a:r>
              <a:rPr lang="en-US" sz="2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MVP | Azure</a:t>
            </a:r>
          </a:p>
          <a:p>
            <a:r>
              <a:rPr lang="en-US" sz="2400" dirty="0"/>
              <a:t>@flying_maverick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2F6571-8094-934B-AC9E-C2FEB1362A69}"/>
              </a:ext>
            </a:extLst>
          </p:cNvPr>
          <p:cNvCxnSpPr>
            <a:cxnSpLocks/>
          </p:cNvCxnSpPr>
          <p:nvPr/>
        </p:nvCxnSpPr>
        <p:spPr>
          <a:xfrm>
            <a:off x="4254771" y="3182219"/>
            <a:ext cx="6658231" cy="6176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</p:cNvCxnSpPr>
          <p:nvPr/>
        </p:nvCxnSpPr>
        <p:spPr>
          <a:xfrm>
            <a:off x="2189133" y="4586774"/>
            <a:ext cx="3906867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390AA1-15E5-9E46-8476-90CEB9DCB68A}"/>
              </a:ext>
            </a:extLst>
          </p:cNvPr>
          <p:cNvSpPr/>
          <p:nvPr/>
        </p:nvSpPr>
        <p:spPr bwMode="auto">
          <a:xfrm>
            <a:off x="5989981" y="3021581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8E9760-D8A6-684C-8252-CBE2947A417A}"/>
              </a:ext>
            </a:extLst>
          </p:cNvPr>
          <p:cNvSpPr/>
          <p:nvPr/>
        </p:nvSpPr>
        <p:spPr bwMode="auto">
          <a:xfrm>
            <a:off x="7696131" y="3021580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B36D16-051A-D040-AAFC-AD41128F4526}"/>
              </a:ext>
            </a:extLst>
          </p:cNvPr>
          <p:cNvSpPr/>
          <p:nvPr/>
        </p:nvSpPr>
        <p:spPr bwMode="auto">
          <a:xfrm>
            <a:off x="9376651" y="3021579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B1889-FFB8-864B-A2B1-AB5FD895C50C}"/>
              </a:ext>
            </a:extLst>
          </p:cNvPr>
          <p:cNvSpPr txBox="1"/>
          <p:nvPr/>
        </p:nvSpPr>
        <p:spPr>
          <a:xfrm>
            <a:off x="5657261" y="2604993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E13D4-FE15-004D-BE3C-4F01A6270275}"/>
              </a:ext>
            </a:extLst>
          </p:cNvPr>
          <p:cNvSpPr txBox="1"/>
          <p:nvPr/>
        </p:nvSpPr>
        <p:spPr>
          <a:xfrm>
            <a:off x="7517842" y="2597784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F17DF-7A78-8F4A-ACA6-E2E5EA48501C}"/>
              </a:ext>
            </a:extLst>
          </p:cNvPr>
          <p:cNvSpPr txBox="1"/>
          <p:nvPr/>
        </p:nvSpPr>
        <p:spPr>
          <a:xfrm>
            <a:off x="9043929" y="2604993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8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57260" y="4863425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4E808F-5F97-6045-83D3-52B602B86C9A}"/>
              </a:ext>
            </a:extLst>
          </p:cNvPr>
          <p:cNvSpPr txBox="1"/>
          <p:nvPr/>
        </p:nvSpPr>
        <p:spPr>
          <a:xfrm>
            <a:off x="766393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latin typeface="Segoe UI"/>
              </a:rPr>
              <a:t>2022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8D3392-BC4C-C245-BDB3-7B77C2AAAC71}"/>
              </a:ext>
            </a:extLst>
          </p:cNvPr>
          <p:cNvSpPr txBox="1"/>
          <p:nvPr/>
        </p:nvSpPr>
        <p:spPr>
          <a:xfrm>
            <a:off x="934445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latin typeface="Segoe UI"/>
              </a:rPr>
              <a:t>2023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3748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2F6571-8094-934B-AC9E-C2FEB1362A69}"/>
              </a:ext>
            </a:extLst>
          </p:cNvPr>
          <p:cNvCxnSpPr>
            <a:cxnSpLocks/>
          </p:cNvCxnSpPr>
          <p:nvPr/>
        </p:nvCxnSpPr>
        <p:spPr>
          <a:xfrm>
            <a:off x="4254771" y="3182219"/>
            <a:ext cx="6658231" cy="6176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189133" y="4580592"/>
            <a:ext cx="6304004" cy="6182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390AA1-15E5-9E46-8476-90CEB9DCB68A}"/>
              </a:ext>
            </a:extLst>
          </p:cNvPr>
          <p:cNvSpPr/>
          <p:nvPr/>
        </p:nvSpPr>
        <p:spPr bwMode="auto">
          <a:xfrm>
            <a:off x="5989981" y="3021581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8E9760-D8A6-684C-8252-CBE2947A417A}"/>
              </a:ext>
            </a:extLst>
          </p:cNvPr>
          <p:cNvSpPr/>
          <p:nvPr/>
        </p:nvSpPr>
        <p:spPr bwMode="auto">
          <a:xfrm>
            <a:off x="7696131" y="3021580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B36D16-051A-D040-AAFC-AD41128F4526}"/>
              </a:ext>
            </a:extLst>
          </p:cNvPr>
          <p:cNvSpPr/>
          <p:nvPr/>
        </p:nvSpPr>
        <p:spPr bwMode="auto">
          <a:xfrm>
            <a:off x="9376651" y="3021579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E0D73C0-CA00-9D4C-9094-A8D90DCCBEF1}"/>
              </a:ext>
            </a:extLst>
          </p:cNvPr>
          <p:cNvSpPr/>
          <p:nvPr/>
        </p:nvSpPr>
        <p:spPr>
          <a:xfrm rot="16200000">
            <a:off x="7021658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771460C-EB13-3145-AC75-B1EFCD18D7B4}"/>
              </a:ext>
            </a:extLst>
          </p:cNvPr>
          <p:cNvSpPr/>
          <p:nvPr/>
        </p:nvSpPr>
        <p:spPr>
          <a:xfrm rot="5400000">
            <a:off x="6564456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637643-27E8-FD46-AE4A-40EAF81F93EA}"/>
              </a:ext>
            </a:extLst>
          </p:cNvPr>
          <p:cNvCxnSpPr>
            <a:cxnSpLocks/>
          </p:cNvCxnSpPr>
          <p:nvPr/>
        </p:nvCxnSpPr>
        <p:spPr>
          <a:xfrm flipV="1">
            <a:off x="7021656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983A5228-AB5C-8A4C-AEDE-CEE26F3C723F}"/>
              </a:ext>
            </a:extLst>
          </p:cNvPr>
          <p:cNvSpPr/>
          <p:nvPr/>
        </p:nvSpPr>
        <p:spPr>
          <a:xfrm rot="16200000">
            <a:off x="8721739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8B520EC-2DA4-A94B-BD09-4CDEC7B3B8B4}"/>
              </a:ext>
            </a:extLst>
          </p:cNvPr>
          <p:cNvSpPr/>
          <p:nvPr/>
        </p:nvSpPr>
        <p:spPr>
          <a:xfrm rot="5400000">
            <a:off x="8264537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D75AE6-1CF6-6E40-BDBE-FAC77E779F9C}"/>
              </a:ext>
            </a:extLst>
          </p:cNvPr>
          <p:cNvCxnSpPr>
            <a:cxnSpLocks/>
          </p:cNvCxnSpPr>
          <p:nvPr/>
        </p:nvCxnSpPr>
        <p:spPr>
          <a:xfrm flipV="1">
            <a:off x="8721737" y="3423177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B1889-FFB8-864B-A2B1-AB5FD895C50C}"/>
              </a:ext>
            </a:extLst>
          </p:cNvPr>
          <p:cNvSpPr txBox="1"/>
          <p:nvPr/>
        </p:nvSpPr>
        <p:spPr>
          <a:xfrm>
            <a:off x="5657261" y="2604993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E13D4-FE15-004D-BE3C-4F01A6270275}"/>
              </a:ext>
            </a:extLst>
          </p:cNvPr>
          <p:cNvSpPr txBox="1"/>
          <p:nvPr/>
        </p:nvSpPr>
        <p:spPr>
          <a:xfrm>
            <a:off x="7517842" y="2597784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F17DF-7A78-8F4A-ACA6-E2E5EA48501C}"/>
              </a:ext>
            </a:extLst>
          </p:cNvPr>
          <p:cNvSpPr txBox="1"/>
          <p:nvPr/>
        </p:nvSpPr>
        <p:spPr>
          <a:xfrm>
            <a:off x="9043929" y="2604993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8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57260" y="4863425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A101FA-0F31-5146-8BBE-43F754757179}"/>
              </a:ext>
            </a:extLst>
          </p:cNvPr>
          <p:cNvSpPr txBox="1"/>
          <p:nvPr/>
        </p:nvSpPr>
        <p:spPr>
          <a:xfrm>
            <a:off x="766393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latin typeface="Segoe UI"/>
              </a:rPr>
              <a:t>2022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87781E-05DC-514F-96BE-6BC1C1CC183E}"/>
              </a:ext>
            </a:extLst>
          </p:cNvPr>
          <p:cNvSpPr txBox="1"/>
          <p:nvPr/>
        </p:nvSpPr>
        <p:spPr>
          <a:xfrm>
            <a:off x="9344459" y="3547718"/>
            <a:ext cx="41037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latin typeface="Segoe UI"/>
              </a:rPr>
              <a:t>2023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3264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2F6571-8094-934B-AC9E-C2FEB1362A69}"/>
              </a:ext>
            </a:extLst>
          </p:cNvPr>
          <p:cNvCxnSpPr>
            <a:cxnSpLocks/>
          </p:cNvCxnSpPr>
          <p:nvPr/>
        </p:nvCxnSpPr>
        <p:spPr>
          <a:xfrm>
            <a:off x="4254771" y="3182219"/>
            <a:ext cx="6658231" cy="6176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2189133" y="4580592"/>
            <a:ext cx="6304004" cy="6182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390AA1-15E5-9E46-8476-90CEB9DCB68A}"/>
              </a:ext>
            </a:extLst>
          </p:cNvPr>
          <p:cNvSpPr/>
          <p:nvPr/>
        </p:nvSpPr>
        <p:spPr bwMode="auto">
          <a:xfrm>
            <a:off x="5989981" y="3021581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8E9760-D8A6-684C-8252-CBE2947A417A}"/>
              </a:ext>
            </a:extLst>
          </p:cNvPr>
          <p:cNvSpPr/>
          <p:nvPr/>
        </p:nvSpPr>
        <p:spPr bwMode="auto">
          <a:xfrm>
            <a:off x="7696131" y="3021580"/>
            <a:ext cx="345989" cy="333633"/>
          </a:xfrm>
          <a:prstGeom prst="ellipse">
            <a:avLst/>
          </a:prstGeom>
          <a:solidFill>
            <a:schemeClr val="tx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B36D16-051A-D040-AAFC-AD41128F4526}"/>
              </a:ext>
            </a:extLst>
          </p:cNvPr>
          <p:cNvSpPr/>
          <p:nvPr/>
        </p:nvSpPr>
        <p:spPr bwMode="auto">
          <a:xfrm>
            <a:off x="9376651" y="3021579"/>
            <a:ext cx="345989" cy="333633"/>
          </a:xfrm>
          <a:prstGeom prst="ellipse">
            <a:avLst/>
          </a:prstGeom>
          <a:solidFill>
            <a:schemeClr val="tx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tx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tx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E0D73C0-CA00-9D4C-9094-A8D90DCCBEF1}"/>
              </a:ext>
            </a:extLst>
          </p:cNvPr>
          <p:cNvSpPr/>
          <p:nvPr/>
        </p:nvSpPr>
        <p:spPr>
          <a:xfrm rot="16200000">
            <a:off x="7021658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771460C-EB13-3145-AC75-B1EFCD18D7B4}"/>
              </a:ext>
            </a:extLst>
          </p:cNvPr>
          <p:cNvSpPr/>
          <p:nvPr/>
        </p:nvSpPr>
        <p:spPr>
          <a:xfrm rot="5400000">
            <a:off x="6564456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637643-27E8-FD46-AE4A-40EAF81F93EA}"/>
              </a:ext>
            </a:extLst>
          </p:cNvPr>
          <p:cNvCxnSpPr>
            <a:cxnSpLocks/>
          </p:cNvCxnSpPr>
          <p:nvPr/>
        </p:nvCxnSpPr>
        <p:spPr>
          <a:xfrm flipV="1">
            <a:off x="7021656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983A5228-AB5C-8A4C-AEDE-CEE26F3C723F}"/>
              </a:ext>
            </a:extLst>
          </p:cNvPr>
          <p:cNvSpPr/>
          <p:nvPr/>
        </p:nvSpPr>
        <p:spPr>
          <a:xfrm rot="16200000">
            <a:off x="8721739" y="318505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8B520EC-2DA4-A94B-BD09-4CDEC7B3B8B4}"/>
              </a:ext>
            </a:extLst>
          </p:cNvPr>
          <p:cNvSpPr/>
          <p:nvPr/>
        </p:nvSpPr>
        <p:spPr>
          <a:xfrm rot="5400000">
            <a:off x="8264537" y="4123392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D75AE6-1CF6-6E40-BDBE-FAC77E779F9C}"/>
              </a:ext>
            </a:extLst>
          </p:cNvPr>
          <p:cNvCxnSpPr>
            <a:cxnSpLocks/>
          </p:cNvCxnSpPr>
          <p:nvPr/>
        </p:nvCxnSpPr>
        <p:spPr>
          <a:xfrm flipV="1">
            <a:off x="8721737" y="3423177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9201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451063" y="3069526"/>
            <a:ext cx="145232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B1889-FFB8-864B-A2B1-AB5FD895C50C}"/>
              </a:ext>
            </a:extLst>
          </p:cNvPr>
          <p:cNvSpPr txBox="1"/>
          <p:nvPr/>
        </p:nvSpPr>
        <p:spPr>
          <a:xfrm>
            <a:off x="5649214" y="2604993"/>
            <a:ext cx="10275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2E13D4-FE15-004D-BE3C-4F01A6270275}"/>
              </a:ext>
            </a:extLst>
          </p:cNvPr>
          <p:cNvSpPr txBox="1"/>
          <p:nvPr/>
        </p:nvSpPr>
        <p:spPr>
          <a:xfrm>
            <a:off x="7517842" y="2597784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F17DF-7A78-8F4A-ACA6-E2E5EA48501C}"/>
              </a:ext>
            </a:extLst>
          </p:cNvPr>
          <p:cNvSpPr txBox="1"/>
          <p:nvPr/>
        </p:nvSpPr>
        <p:spPr>
          <a:xfrm>
            <a:off x="9035882" y="2604993"/>
            <a:ext cx="10275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8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24385" y="4863425"/>
            <a:ext cx="18145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Core 3.1 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49213" y="4863425"/>
            <a:ext cx="10275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LTS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2B4CF-7D1E-5148-BFC2-80B186A2B0D0}"/>
              </a:ext>
            </a:extLst>
          </p:cNvPr>
          <p:cNvSpPr/>
          <p:nvPr/>
        </p:nvSpPr>
        <p:spPr bwMode="auto">
          <a:xfrm>
            <a:off x="8548742" y="5236584"/>
            <a:ext cx="345989" cy="333633"/>
          </a:xfrm>
          <a:prstGeom prst="ellipse">
            <a:avLst/>
          </a:prstGeom>
          <a:solidFill>
            <a:schemeClr val="tx1"/>
          </a:solidFill>
          <a:ln w="114300" cmpd="thickThin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3D536-82EB-5649-A987-57E370BC5149}"/>
              </a:ext>
            </a:extLst>
          </p:cNvPr>
          <p:cNvSpPr txBox="1"/>
          <p:nvPr/>
        </p:nvSpPr>
        <p:spPr>
          <a:xfrm>
            <a:off x="9010980" y="5295678"/>
            <a:ext cx="20951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Durable Functions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33356-270D-F64B-9074-A47131A9507A}"/>
              </a:ext>
            </a:extLst>
          </p:cNvPr>
          <p:cNvSpPr txBox="1"/>
          <p:nvPr/>
        </p:nvSpPr>
        <p:spPr>
          <a:xfrm>
            <a:off x="5759018" y="4058800"/>
            <a:ext cx="80791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Nov 2021</a:t>
            </a:r>
          </a:p>
        </p:txBody>
      </p:sp>
    </p:spTree>
    <p:extLst>
      <p:ext uri="{BB962C8B-B14F-4D97-AF65-F5344CB8AC3E}">
        <p14:creationId xmlns:p14="http://schemas.microsoft.com/office/powerpoint/2010/main" val="23687172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2BE77E-480C-9F46-9597-AC5AECBA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do I use?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36CD3-8B06-714C-B2A1-6EBF94FAB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50E6FF"/>
                </a:solidFill>
              </a:rPr>
              <a:t>In-process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99D68-1FBF-3A4C-84CA-834F3E257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86231"/>
            <a:ext cx="5256212" cy="340343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Migrate from .NET Core 3.1 in-process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Need Durable Functions or “rich” SDK type bindings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4052AE-37D1-6946-BBA0-47A1FC78F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solidFill>
                  <a:srgbClr val="50E6FF"/>
                </a:solidFill>
              </a:rPr>
              <a:t>Isolated</a:t>
            </a:r>
            <a:r>
              <a:rPr lang="en-US" sz="2200" b="0" dirty="0">
                <a:solidFill>
                  <a:srgbClr val="50E6FF"/>
                </a:solidFill>
                <a:latin typeface="Segoe UI Semibold"/>
                <a:ea typeface="+mn-ea"/>
                <a:cs typeface="Segoe UI Semilight" panose="020B0402040204020203" pitchFamily="34" charset="0"/>
              </a:rPr>
              <a:t> 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582438-CD1D-4A47-BF8A-1512B8AE5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86231"/>
            <a:ext cx="5183188" cy="340343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Migrate from .NET 5 isolated process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/>
              <a:t>Durable Functions coming to isolated process in 2022</a:t>
            </a:r>
          </a:p>
        </p:txBody>
      </p:sp>
    </p:spTree>
    <p:extLst>
      <p:ext uri="{BB962C8B-B14F-4D97-AF65-F5344CB8AC3E}">
        <p14:creationId xmlns:p14="http://schemas.microsoft.com/office/powerpoint/2010/main" val="98343833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A644-E1AB-428E-977B-0C89AB46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Available function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09B67-FCB5-4411-B55F-36F95D724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05777"/>
          </a:xfrm>
        </p:spPr>
        <p:txBody>
          <a:bodyPr>
            <a:normAutofit/>
          </a:bodyPr>
          <a:lstStyle/>
          <a:p>
            <a:r>
              <a:rPr lang="en-CA" b="0" dirty="0">
                <a:solidFill>
                  <a:srgbClr val="50E6FF"/>
                </a:solidFill>
                <a:latin typeface="Segoe UI Semibold"/>
                <a:ea typeface="+mn-ea"/>
                <a:cs typeface="Segoe UI Semilight" panose="020B0402040204020203" pitchFamily="34" charset="0"/>
              </a:rPr>
              <a:t>.</a:t>
            </a:r>
            <a:r>
              <a:rPr lang="en-CA" b="0" dirty="0">
                <a:solidFill>
                  <a:srgbClr val="50E6FF"/>
                </a:solidFill>
              </a:rPr>
              <a:t>NET</a:t>
            </a:r>
            <a:r>
              <a:rPr lang="en-CA" b="0" dirty="0">
                <a:solidFill>
                  <a:srgbClr val="50E6FF"/>
                </a:solidFill>
                <a:latin typeface="Segoe UI Semibold"/>
                <a:ea typeface="+mn-ea"/>
                <a:cs typeface="Segoe UI Semilight" panose="020B0402040204020203" pitchFamily="34" charset="0"/>
              </a:rPr>
              <a:t> 6 In-process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4C0B57-5EAD-41AD-B8AC-4F72698B9D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367914"/>
            <a:ext cx="3438208" cy="426125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7A8F92-2B70-4955-A5D5-394991476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05777"/>
          </a:xfrm>
        </p:spPr>
        <p:txBody>
          <a:bodyPr>
            <a:normAutofit/>
          </a:bodyPr>
          <a:lstStyle/>
          <a:p>
            <a:r>
              <a:rPr lang="en-CA" b="0" dirty="0">
                <a:solidFill>
                  <a:srgbClr val="50E6FF"/>
                </a:solidFill>
                <a:latin typeface="Segoe UI Semibold"/>
                <a:ea typeface="+mn-ea"/>
                <a:cs typeface="Segoe UI Semilight" panose="020B0402040204020203" pitchFamily="34" charset="0"/>
              </a:rPr>
              <a:t>.NET 6 Isolated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FD8223-6B9C-4501-B314-17C09DCB9B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367914"/>
            <a:ext cx="3768328" cy="3684588"/>
          </a:xfrm>
        </p:spPr>
      </p:pic>
    </p:spTree>
    <p:extLst>
      <p:ext uri="{BB962C8B-B14F-4D97-AF65-F5344CB8AC3E}">
        <p14:creationId xmlns:p14="http://schemas.microsoft.com/office/powerpoint/2010/main" val="233514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6391-7CDD-43F0-9B79-78D4B938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Breaking changes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A375DA-C65E-4250-B476-BB67446A5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2795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Proxies are no longer supported in 4.x</a:t>
            </a:r>
          </a:p>
          <a:p>
            <a:pPr lvl="1"/>
            <a:r>
              <a:rPr lang="en-CA" dirty="0"/>
              <a:t>Recommended to use </a:t>
            </a:r>
            <a:r>
              <a:rPr lang="en-CA" dirty="0">
                <a:hlinkClick r:id="rId3"/>
              </a:rPr>
              <a:t>Azure API Management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dirty="0"/>
              <a:t>Logging to Azure Storage using </a:t>
            </a:r>
            <a:r>
              <a:rPr lang="en-US" dirty="0" err="1"/>
              <a:t>AzureWebJobsDashboard</a:t>
            </a:r>
            <a:r>
              <a:rPr lang="en-US" dirty="0"/>
              <a:t> is no longer supported in 4.x </a:t>
            </a:r>
          </a:p>
          <a:p>
            <a:pPr lvl="1"/>
            <a:r>
              <a:rPr lang="en-US" dirty="0"/>
              <a:t>Recommended to use </a:t>
            </a:r>
            <a:r>
              <a:rPr lang="en-US" dirty="0">
                <a:hlinkClick r:id="rId4"/>
              </a:rPr>
              <a:t>Application Insights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fr-FR" dirty="0"/>
              <a:t>Azure Functions 4.x enforces </a:t>
            </a:r>
            <a:r>
              <a:rPr lang="fr-FR" dirty="0">
                <a:hlinkClick r:id="rId5"/>
              </a:rPr>
              <a:t>minimum version requirements</a:t>
            </a:r>
            <a:r>
              <a:rPr lang="fr-FR" dirty="0"/>
              <a:t> for extensions</a:t>
            </a:r>
          </a:p>
          <a:p>
            <a:pPr lvl="1"/>
            <a:r>
              <a:rPr lang="en-CA" dirty="0"/>
              <a:t>Upgrade to the latest version of affected extensions</a:t>
            </a:r>
            <a:endParaRPr lang="fr-FR" dirty="0"/>
          </a:p>
          <a:p>
            <a:pPr>
              <a:lnSpc>
                <a:spcPct val="120000"/>
              </a:lnSpc>
            </a:pPr>
            <a:r>
              <a:rPr lang="en-US" dirty="0"/>
              <a:t>Default and maximum timeouts are now enforced in 4.x Linux consumption function apps</a:t>
            </a:r>
          </a:p>
          <a:p>
            <a:pPr>
              <a:lnSpc>
                <a:spcPct val="120000"/>
              </a:lnSpc>
            </a:pPr>
            <a:r>
              <a:rPr lang="en-CA" dirty="0"/>
              <a:t>Function apps that share storage accounts will fail to start if their computed hostnames are the same</a:t>
            </a:r>
          </a:p>
          <a:p>
            <a:pPr lvl="1"/>
            <a:r>
              <a:rPr lang="en-CA" dirty="0"/>
              <a:t>Use a separate storage account for each function app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Remove HttpClient as a registered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EEF69-FDF1-4F2A-B355-990472BF1818}"/>
              </a:ext>
            </a:extLst>
          </p:cNvPr>
          <p:cNvSpPr txBox="1"/>
          <p:nvPr/>
        </p:nvSpPr>
        <p:spPr>
          <a:xfrm>
            <a:off x="838200" y="6358691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full list, see Azure Functions GitHub issues labeled </a:t>
            </a:r>
            <a:r>
              <a:rPr lang="en-US" b="0" i="1" u="none" strike="noStrike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Breaking Change: Approved</a:t>
            </a:r>
            <a:endParaRPr lang="en-CA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5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89D5-A3EB-484A-B429-97622E42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9929F-3C2B-4DA0-BDC7-484130FB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4634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DBD1FE-7128-2B4D-A909-381A16E5810A}"/>
              </a:ext>
            </a:extLst>
          </p:cNvPr>
          <p:cNvSpPr txBox="1"/>
          <p:nvPr/>
        </p:nvSpPr>
        <p:spPr>
          <a:xfrm>
            <a:off x="4479211" y="2828835"/>
            <a:ext cx="3233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6131683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8344-6FE7-41E6-AC9E-5D5EEF0D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 1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B8659-4590-4DA5-9808-9D0476687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new project, hello world</a:t>
            </a:r>
          </a:p>
          <a:p>
            <a:r>
              <a:rPr lang="en-US" dirty="0"/>
              <a:t>Show differences between </a:t>
            </a:r>
            <a:r>
              <a:rPr lang="en-US" i="1" dirty="0"/>
              <a:t>in-process</a:t>
            </a:r>
            <a:r>
              <a:rPr lang="en-US" dirty="0"/>
              <a:t> vs </a:t>
            </a:r>
            <a:r>
              <a:rPr lang="en-US" i="1" dirty="0"/>
              <a:t>isolated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Available function types / bindings</a:t>
            </a:r>
          </a:p>
          <a:p>
            <a:pPr lvl="1"/>
            <a:r>
              <a:rPr lang="en-US" dirty="0"/>
              <a:t>App settings (dotnet vs dotnet-isolated)</a:t>
            </a:r>
          </a:p>
          <a:p>
            <a:r>
              <a:rPr lang="en-US" dirty="0"/>
              <a:t>Highlight that VS 2022 is using Azurite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86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DF9A-DF51-4491-B923-28ED8D1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 2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ED41-0FF2-4791-A102-E6C76ABB1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Show how to migrate from .NET Core 3.1 to .NET 6 (in-process)</a:t>
            </a:r>
          </a:p>
          <a:p>
            <a:pPr lvl="1"/>
            <a:r>
              <a:rPr lang="en-CA" sz="1600" dirty="0"/>
              <a:t>&lt;</a:t>
            </a:r>
            <a:r>
              <a:rPr lang="en-CA" sz="1600" dirty="0" err="1"/>
              <a:t>TargetFramework</a:t>
            </a:r>
            <a:r>
              <a:rPr lang="en-CA" sz="1600" dirty="0"/>
              <a:t>&gt;net6.0&lt;/</a:t>
            </a:r>
            <a:r>
              <a:rPr lang="en-CA" sz="1600" dirty="0" err="1"/>
              <a:t>TargetFramework</a:t>
            </a:r>
            <a:r>
              <a:rPr lang="en-CA" sz="1600" dirty="0"/>
              <a:t>&gt;</a:t>
            </a:r>
          </a:p>
          <a:p>
            <a:pPr lvl="1"/>
            <a:r>
              <a:rPr lang="en-CA" sz="1600" dirty="0"/>
              <a:t>&lt;</a:t>
            </a:r>
            <a:r>
              <a:rPr lang="en-CA" sz="1600" dirty="0" err="1"/>
              <a:t>AzureFunctionsVersion</a:t>
            </a:r>
            <a:r>
              <a:rPr lang="en-CA" sz="1600" dirty="0"/>
              <a:t>&gt;v4&lt;/</a:t>
            </a:r>
            <a:r>
              <a:rPr lang="en-CA" sz="1600" dirty="0" err="1"/>
              <a:t>AzureFunctionsVersion</a:t>
            </a:r>
            <a:r>
              <a:rPr lang="en-CA" sz="1600" dirty="0"/>
              <a:t>&gt;</a:t>
            </a:r>
          </a:p>
          <a:p>
            <a:pPr marL="457200" lvl="1" indent="0">
              <a:buNone/>
            </a:pPr>
            <a:endParaRPr lang="en-CA" sz="1600" dirty="0"/>
          </a:p>
          <a:p>
            <a:pPr lvl="1"/>
            <a:r>
              <a:rPr lang="en-US" sz="1600" dirty="0"/>
              <a:t>&lt;</a:t>
            </a:r>
            <a:r>
              <a:rPr lang="en-US" sz="1600" dirty="0" err="1"/>
              <a:t>PackageReference</a:t>
            </a:r>
            <a:r>
              <a:rPr lang="en-US" sz="1600" dirty="0"/>
              <a:t> Include="</a:t>
            </a:r>
            <a:r>
              <a:rPr lang="en-US" sz="1600" dirty="0" err="1"/>
              <a:t>Microsoft.NET.Sdk.Functions</a:t>
            </a:r>
            <a:r>
              <a:rPr lang="en-US" sz="1600" dirty="0"/>
              <a:t>" Version="4.0.1" /&gt;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65110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18C98AC-0873-460E-B6EA-B5871460BAE1}"/>
              </a:ext>
            </a:extLst>
          </p:cNvPr>
          <p:cNvSpPr txBox="1"/>
          <p:nvPr/>
        </p:nvSpPr>
        <p:spPr>
          <a:xfrm>
            <a:off x="2488418" y="1742059"/>
            <a:ext cx="55320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Callon Campbell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Architect | Developer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MVP | Azure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E2DFA3-B55C-460E-8721-B4C1C326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9F4739-DB76-497C-82D9-EA715259D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11719"/>
            <a:ext cx="10515600" cy="2865243"/>
          </a:xfrm>
        </p:spPr>
        <p:txBody>
          <a:bodyPr>
            <a:noAutofit/>
          </a:bodyPr>
          <a:lstStyle/>
          <a:p>
            <a:r>
              <a:rPr lang="en-US" sz="2000" dirty="0"/>
              <a:t>20 years enterprise development with Microsoft technologies – .NET (C#), Azure, ASP.NET, Desktop, SQL, and Mobile</a:t>
            </a:r>
          </a:p>
          <a:p>
            <a:r>
              <a:rPr lang="en-US" sz="2000" dirty="0"/>
              <a:t>Passionate about serverless and cloud-native application development</a:t>
            </a:r>
          </a:p>
          <a:p>
            <a:r>
              <a:rPr lang="en-US" sz="2000" dirty="0"/>
              <a:t>Blogging at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https://TheFlyingMaverick.com</a:t>
            </a:r>
            <a:r>
              <a:rPr lang="en-US" sz="2000" dirty="0"/>
              <a:t> </a:t>
            </a:r>
          </a:p>
          <a:p>
            <a:r>
              <a:rPr lang="en-US" sz="2000" dirty="0"/>
              <a:t>Speaker at community events and meetups</a:t>
            </a:r>
          </a:p>
          <a:p>
            <a:r>
              <a:rPr lang="en-US" sz="2000" dirty="0"/>
              <a:t>Co-creator of 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ReflectInsight</a:t>
            </a:r>
            <a:r>
              <a:rPr lang="en-US" sz="2000" dirty="0"/>
              <a:t>, a live .NET log viewer</a:t>
            </a:r>
          </a:p>
          <a:p>
            <a:r>
              <a:rPr lang="en-US" sz="2000" dirty="0"/>
              <a:t>Organizer of “Canada’s Technology Triangle .NET User Group” in Kitchener, Ontario</a:t>
            </a:r>
          </a:p>
        </p:txBody>
      </p:sp>
      <p:pic>
        <p:nvPicPr>
          <p:cNvPr id="9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979A10E-B700-41AD-9AEE-DDE44EFBA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42059"/>
            <a:ext cx="1287890" cy="1287890"/>
          </a:xfrm>
          <a:prstGeom prst="ellipse">
            <a:avLst/>
          </a:prstGeom>
          <a:ln w="635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0C2BBA-D443-47E5-878E-B6462D3ED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357" y="1859339"/>
            <a:ext cx="1883483" cy="5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7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DF9A-DF51-4491-B923-28ED8D13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 3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7ED41-0FF2-4791-A102-E6C76ABB1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Show how to migrate from .NET 5 to .NET 6 (isolated)</a:t>
            </a:r>
          </a:p>
          <a:p>
            <a:pPr lvl="1"/>
            <a:r>
              <a:rPr lang="en-CA" sz="1600" dirty="0"/>
              <a:t>&lt;</a:t>
            </a:r>
            <a:r>
              <a:rPr lang="en-CA" sz="1600" dirty="0" err="1"/>
              <a:t>TargetFramework</a:t>
            </a:r>
            <a:r>
              <a:rPr lang="en-CA" sz="1600" dirty="0"/>
              <a:t>&gt;net6.0&lt;/</a:t>
            </a:r>
            <a:r>
              <a:rPr lang="en-CA" sz="1600" dirty="0" err="1"/>
              <a:t>TargetFramework</a:t>
            </a:r>
            <a:r>
              <a:rPr lang="en-CA" sz="1600" dirty="0"/>
              <a:t>&gt;</a:t>
            </a:r>
          </a:p>
          <a:p>
            <a:pPr lvl="1"/>
            <a:r>
              <a:rPr lang="en-CA" sz="1600" dirty="0"/>
              <a:t>&lt;</a:t>
            </a:r>
            <a:r>
              <a:rPr lang="en-CA" sz="1600" dirty="0" err="1"/>
              <a:t>AzureFunctionsVersion</a:t>
            </a:r>
            <a:r>
              <a:rPr lang="en-CA" sz="1600" dirty="0"/>
              <a:t>&gt;v4&lt;/</a:t>
            </a:r>
            <a:r>
              <a:rPr lang="en-CA" sz="1600" dirty="0" err="1"/>
              <a:t>AzureFunctionsVersion</a:t>
            </a:r>
            <a:r>
              <a:rPr lang="en-CA" sz="1600" dirty="0"/>
              <a:t>&gt;</a:t>
            </a:r>
          </a:p>
          <a:p>
            <a:pPr marL="457200" lvl="1" indent="0">
              <a:buNone/>
            </a:pPr>
            <a:endParaRPr lang="en-CA" sz="1600" dirty="0"/>
          </a:p>
          <a:p>
            <a:pPr lvl="1"/>
            <a:r>
              <a:rPr lang="en-CA" sz="1600" dirty="0"/>
              <a:t>&lt;</a:t>
            </a:r>
            <a:r>
              <a:rPr lang="en-CA" sz="1600" dirty="0" err="1"/>
              <a:t>PackageReference</a:t>
            </a:r>
            <a:r>
              <a:rPr lang="en-CA" sz="1600" dirty="0"/>
              <a:t> Include="</a:t>
            </a:r>
            <a:r>
              <a:rPr lang="en-CA" sz="1600" dirty="0" err="1"/>
              <a:t>Microsoft.Azure.Functions.Worker.Extensions.Http</a:t>
            </a:r>
            <a:r>
              <a:rPr lang="en-CA" sz="1600" dirty="0"/>
              <a:t>" Version="3.0.12" /&gt;</a:t>
            </a:r>
          </a:p>
          <a:p>
            <a:pPr lvl="1"/>
            <a:r>
              <a:rPr lang="en-CA" sz="1600" dirty="0"/>
              <a:t>&lt;</a:t>
            </a:r>
            <a:r>
              <a:rPr lang="en-CA" sz="1600" dirty="0" err="1"/>
              <a:t>PackageReference</a:t>
            </a:r>
            <a:r>
              <a:rPr lang="en-CA" sz="1600" dirty="0"/>
              <a:t> Include="</a:t>
            </a:r>
            <a:r>
              <a:rPr lang="en-CA" sz="1600" dirty="0" err="1"/>
              <a:t>Microsoft.Azure.Functions.Worker.Sdk</a:t>
            </a:r>
            <a:r>
              <a:rPr lang="en-CA" sz="1600" dirty="0"/>
              <a:t>" Version="1.3.0" </a:t>
            </a:r>
            <a:r>
              <a:rPr lang="en-CA" sz="1600" dirty="0" err="1"/>
              <a:t>OutputItemType</a:t>
            </a:r>
            <a:r>
              <a:rPr lang="en-CA" sz="1600" dirty="0"/>
              <a:t>="Analyzer" /&gt;</a:t>
            </a:r>
          </a:p>
          <a:p>
            <a:pPr lvl="1"/>
            <a:r>
              <a:rPr lang="en-CA" sz="1600" dirty="0"/>
              <a:t>&lt;</a:t>
            </a:r>
            <a:r>
              <a:rPr lang="en-CA" sz="1600" dirty="0" err="1"/>
              <a:t>PackageReference</a:t>
            </a:r>
            <a:r>
              <a:rPr lang="en-CA" sz="1600" dirty="0"/>
              <a:t> Include="</a:t>
            </a:r>
            <a:r>
              <a:rPr lang="en-CA" sz="1600" dirty="0" err="1"/>
              <a:t>Microsoft.Azure.Functions.Worker</a:t>
            </a:r>
            <a:r>
              <a:rPr lang="en-CA" sz="1600" dirty="0"/>
              <a:t>" Version="1.5.2" /&gt;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546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AE80-9377-45AA-B4B6-D7509EE9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 4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C44A0-3FBA-4320-89FC-8D130C3F9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Changes to Function App in the portal</a:t>
            </a:r>
          </a:p>
          <a:p>
            <a:r>
              <a:rPr lang="en-CA" dirty="0"/>
              <a:t>Deployment to Azure</a:t>
            </a:r>
          </a:p>
        </p:txBody>
      </p:sp>
    </p:spTree>
    <p:extLst>
      <p:ext uri="{BB962C8B-B14F-4D97-AF65-F5344CB8AC3E}">
        <p14:creationId xmlns:p14="http://schemas.microsoft.com/office/powerpoint/2010/main" val="776735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12A1-E6B8-4318-8B4B-166EE6A7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we covered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00067-0746-4C32-B422-22FE40E43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Azure Functions v4 runtime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In-process vs isolated hosting models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Migrating to .NET 6</a:t>
            </a:r>
          </a:p>
          <a:p>
            <a:r>
              <a:rPr lang="en-US" sz="2400" dirty="0">
                <a:solidFill>
                  <a:srgbClr val="FFFFFF"/>
                </a:solidFill>
              </a:rPr>
              <a:t>Breaking changes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Running .NET 6 in Azure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5B2A98D-4AEF-429B-8DAB-60C6D82E8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4017" y="1053347"/>
            <a:ext cx="4007904" cy="475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65EF-143D-4FEF-BB74-CCE8870C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Related 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8CA8-1689-45B8-B1F5-778A63472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Updated SDKs</a:t>
            </a:r>
          </a:p>
          <a:p>
            <a:pPr lvl="1"/>
            <a:r>
              <a:rPr lang="en-US" sz="2400" dirty="0"/>
              <a:t>Blobs, Queues, Event Hubs, Event Grid, Service Bus</a:t>
            </a:r>
            <a:endParaRPr lang="en-CA" dirty="0"/>
          </a:p>
          <a:p>
            <a:pPr lvl="1"/>
            <a:r>
              <a:rPr lang="en-CA" dirty="0"/>
              <a:t>Support for Identity-based connections</a:t>
            </a:r>
          </a:p>
          <a:p>
            <a:r>
              <a:rPr lang="en-CA" dirty="0">
                <a:hlinkClick r:id="rId2"/>
              </a:rPr>
              <a:t>Azure Functions OpenAPI Extension </a:t>
            </a:r>
            <a:r>
              <a:rPr lang="en-CA" dirty="0"/>
              <a:t>is now GA</a:t>
            </a:r>
          </a:p>
          <a:p>
            <a:r>
              <a:rPr lang="en-CA" dirty="0"/>
              <a:t>Durable Functions with new backends (in preview)</a:t>
            </a:r>
          </a:p>
          <a:p>
            <a:pPr lvl="1"/>
            <a:r>
              <a:rPr lang="en-CA" dirty="0"/>
              <a:t>SQL Server</a:t>
            </a:r>
          </a:p>
          <a:p>
            <a:pPr lvl="1"/>
            <a:r>
              <a:rPr lang="en-CA" dirty="0" err="1"/>
              <a:t>Netherite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142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79B7DC7-81D0-482D-9C26-39C9A934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Further reading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FA0A47-07C5-415E-98C3-5989E230E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4C4C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Functions 4.0 blog post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aka.ms/F</a:t>
            </a:r>
            <a:r>
              <a:rPr lang="en-US" sz="2800" dirty="0">
                <a:solidFill>
                  <a:srgbClr val="3A20A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unctions-V4-GA-Blog</a:t>
            </a:r>
            <a:endParaRPr lang="en-US" sz="2800" b="0" i="0" dirty="0">
              <a:solidFill>
                <a:srgbClr val="4C4C5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4C4C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started with .NET 6.0 on Azure Functions with this tutorial </a:t>
            </a:r>
            <a:r>
              <a:rPr lang="en-US" sz="2800" b="0" i="0" dirty="0">
                <a:solidFill>
                  <a:srgbClr val="4C4C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aka.ms/functions-v4-quickstart</a:t>
            </a:r>
            <a:r>
              <a:rPr lang="en-US" sz="2800" b="0" i="0" dirty="0">
                <a:solidFill>
                  <a:srgbClr val="4C4C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3A20A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74327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29D6-D9F6-4FE9-A329-F2AAFFAC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today!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51D6-346B-45B0-97E9-697401E0A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900"/>
            <a:ext cx="5321968" cy="3261170"/>
          </a:xfrm>
        </p:spPr>
        <p:txBody>
          <a:bodyPr>
            <a:normAutofit/>
          </a:bodyPr>
          <a:lstStyle/>
          <a:p>
            <a:r>
              <a:rPr lang="en-US" dirty="0"/>
              <a:t>Download .NET 6</a:t>
            </a:r>
          </a:p>
          <a:p>
            <a:r>
              <a:rPr lang="en-US" dirty="0"/>
              <a:t>Download Visual Studio 2022</a:t>
            </a:r>
          </a:p>
          <a:p>
            <a:r>
              <a:rPr lang="en-US" dirty="0"/>
              <a:t>Use the Upgrade Assistant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264F8A-6E24-428A-A4C8-F60FD730F3A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52884" y="2476900"/>
            <a:ext cx="5703832" cy="3261170"/>
          </a:xfrm>
        </p:spPr>
        <p:txBody>
          <a:bodyPr/>
          <a:lstStyle/>
          <a:p>
            <a:r>
              <a:rPr lang="en-US" dirty="0"/>
              <a:t>get.dot.net/6</a:t>
            </a:r>
          </a:p>
          <a:p>
            <a:r>
              <a:rPr lang="en-US" dirty="0"/>
              <a:t>VisualStudio.com/download</a:t>
            </a:r>
          </a:p>
          <a:p>
            <a:r>
              <a:rPr lang="en-US" dirty="0"/>
              <a:t>aka.ms/dotnet-upgrade-assistant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3140B6-3174-44E0-B449-7DC52CBA6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9417" y="4634687"/>
            <a:ext cx="1577490" cy="192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0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4AC0-62D6-48A5-94EA-112D6076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connect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3E6F7C8-1264-4A3D-AFDF-2E602316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54" y="2032766"/>
            <a:ext cx="678137" cy="67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cdn1.iconfinder.com/data/icons/logotypes/32/square-twitter-512.png">
            <a:extLst>
              <a:ext uri="{FF2B5EF4-FFF2-40B4-BE49-F238E27FC236}">
                <a16:creationId xmlns:a16="http://schemas.microsoft.com/office/drawing/2014/main" id="{B87D8251-61CE-4A62-837D-39EE48EDA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54" y="2879716"/>
            <a:ext cx="653143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encrypted-tbn0.gstatic.com/images?q=tbn:ANd9GcSnON_222T4Z3zIL6W7IDjLKoZKOySrCOTH5WaK66_JQASIV5-j">
            <a:extLst>
              <a:ext uri="{FF2B5EF4-FFF2-40B4-BE49-F238E27FC236}">
                <a16:creationId xmlns:a16="http://schemas.microsoft.com/office/drawing/2014/main" id="{584960FB-E464-4EA3-9D07-CBE1441D6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54" y="3724579"/>
            <a:ext cx="653143" cy="65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F959B-80B8-42B7-9A4A-C397655055DA}"/>
              </a:ext>
            </a:extLst>
          </p:cNvPr>
          <p:cNvSpPr txBox="1"/>
          <p:nvPr/>
        </p:nvSpPr>
        <p:spPr>
          <a:xfrm>
            <a:off x="1907950" y="3789540"/>
            <a:ext cx="638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hlinkClick r:id="rId5"/>
              </a:rPr>
              <a:t>https://LinkedIn.com/in/CallonCampbell</a:t>
            </a:r>
            <a:r>
              <a:rPr lang="en-IE" sz="2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6636B-A7BF-4799-9180-CB8D13F8C475}"/>
              </a:ext>
            </a:extLst>
          </p:cNvPr>
          <p:cNvSpPr txBox="1"/>
          <p:nvPr/>
        </p:nvSpPr>
        <p:spPr>
          <a:xfrm>
            <a:off x="1907949" y="2941271"/>
            <a:ext cx="6322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accent3">
                    <a:lumMod val="50000"/>
                  </a:schemeClr>
                </a:solidFill>
              </a:rPr>
              <a:t>@flying_maverick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117DA-9F3A-4A9A-B115-65D48B64C0DF}"/>
              </a:ext>
            </a:extLst>
          </p:cNvPr>
          <p:cNvSpPr txBox="1"/>
          <p:nvPr/>
        </p:nvSpPr>
        <p:spPr>
          <a:xfrm>
            <a:off x="1926611" y="2115304"/>
            <a:ext cx="610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accent3">
                    <a:lumMod val="50000"/>
                  </a:schemeClr>
                </a:solidFill>
              </a:rPr>
              <a:t>Callon@CloudMavericks.ca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F73E63-7926-4908-BFE0-3A6840A7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0" y="4393220"/>
            <a:ext cx="952549" cy="9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6EAAE4-167A-4D46-B930-5E2986DB64C2}"/>
              </a:ext>
            </a:extLst>
          </p:cNvPr>
          <p:cNvSpPr txBox="1"/>
          <p:nvPr/>
        </p:nvSpPr>
        <p:spPr>
          <a:xfrm>
            <a:off x="1907950" y="4594054"/>
            <a:ext cx="6467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IE" dirty="0">
                <a:hlinkClick r:id="rId7"/>
              </a:rPr>
              <a:t>https://GitHub.com/CallonCampbell</a:t>
            </a:r>
            <a:r>
              <a:rPr lang="en-IE" dirty="0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EEA947D-57F7-498C-A64E-721525FD9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1301" y="897941"/>
            <a:ext cx="4352499" cy="28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36726"/>
            <a:ext cx="10515600" cy="2852737"/>
          </a:xfrm>
        </p:spPr>
        <p:txBody>
          <a:bodyPr/>
          <a:lstStyle/>
          <a:p>
            <a:r>
              <a:rPr lang="en-US" dirty="0"/>
              <a:t>Thanks for joining!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42957" y="3328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3EAE94-1560-4758-89C7-C9AA6246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55AEA7-D3E9-4365-910E-5CAC2A035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.NET 6 announcement</a:t>
            </a:r>
          </a:p>
          <a:p>
            <a:r>
              <a:rPr lang="en-CA" dirty="0"/>
              <a:t>Azure Functions roadmap</a:t>
            </a:r>
          </a:p>
          <a:p>
            <a:r>
              <a:rPr lang="en-CA" dirty="0"/>
              <a:t>Different hosting models</a:t>
            </a:r>
          </a:p>
          <a:p>
            <a:r>
              <a:rPr lang="en-CA" dirty="0"/>
              <a:t>Breaking changes</a:t>
            </a:r>
          </a:p>
          <a:p>
            <a:r>
              <a:rPr lang="en-CA" dirty="0"/>
              <a:t>Demos!</a:t>
            </a:r>
          </a:p>
          <a:p>
            <a:r>
              <a:rPr lang="en-CA" dirty="0"/>
              <a:t>Wrap up</a:t>
            </a:r>
          </a:p>
          <a:p>
            <a:r>
              <a:rPr lang="en-CA" dirty="0"/>
              <a:t>Q&amp;A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72F0FBC-A1E4-4637-8DE7-93CD78057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2416" y="2735579"/>
            <a:ext cx="3441383" cy="34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99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901"/>
            <a:ext cx="10515600" cy="3020194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Unified common base libraries &amp; SDK</a:t>
            </a:r>
          </a:p>
          <a:p>
            <a:r>
              <a:rPr lang="en-US" dirty="0"/>
              <a:t>Industry leading performance</a:t>
            </a:r>
          </a:p>
          <a:p>
            <a:pPr algn="l"/>
            <a:r>
              <a:rPr lang="en-US" dirty="0"/>
              <a:t>Simplified development, easier to get started</a:t>
            </a:r>
          </a:p>
          <a:p>
            <a:r>
              <a:rPr lang="en-US" dirty="0"/>
              <a:t>New C# 10, F# 6 releases</a:t>
            </a:r>
          </a:p>
          <a:p>
            <a:pPr algn="l"/>
            <a:r>
              <a:rPr lang="en-US" dirty="0"/>
              <a:t>Apple Silicon (Arm64) support</a:t>
            </a:r>
          </a:p>
          <a:p>
            <a:pPr algn="l"/>
            <a:r>
              <a:rPr lang="en-US" dirty="0"/>
              <a:t>Long-Term Support Release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B9FF7F-8264-472E-BE94-3E1AEF9F35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5706350"/>
            <a:ext cx="10515600" cy="579149"/>
          </a:xfrm>
        </p:spPr>
        <p:txBody>
          <a:bodyPr>
            <a:normAutofit/>
          </a:bodyPr>
          <a:lstStyle/>
          <a:p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F7B548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get.dot.net/6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3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826920-539C-40F0-BF8E-15CDFE88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95" y="365125"/>
            <a:ext cx="10733505" cy="1325563"/>
          </a:xfrm>
        </p:spPr>
        <p:txBody>
          <a:bodyPr/>
          <a:lstStyle/>
          <a:p>
            <a:r>
              <a:rPr lang="en-US" dirty="0"/>
              <a:t>.NET 6 support in Azure </a:t>
            </a:r>
            <a:r>
              <a:rPr lang="en-US" i="1" dirty="0"/>
              <a:t>today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8B0524D-642D-4879-AD9F-F21EA75E3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6568" y="5181484"/>
            <a:ext cx="1352707" cy="135270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FF0B30F-9148-4AD9-B59C-494F9AE1A5B6}"/>
              </a:ext>
            </a:extLst>
          </p:cNvPr>
          <p:cNvSpPr txBox="1">
            <a:spLocks/>
          </p:cNvSpPr>
          <p:nvPr/>
        </p:nvSpPr>
        <p:spPr>
          <a:xfrm>
            <a:off x="620295" y="4993762"/>
            <a:ext cx="3380818" cy="1480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2800" dirty="0"/>
              <a:t>Azure Functions</a:t>
            </a:r>
            <a:br>
              <a:rPr lang="en-US" sz="1400" dirty="0"/>
            </a:br>
            <a:r>
              <a:rPr lang="en-US" sz="1400" dirty="0">
                <a:solidFill>
                  <a:schemeClr val="tx2">
                    <a:lumMod val="65000"/>
                  </a:schemeClr>
                </a:solidFill>
              </a:rPr>
              <a:t>Event-driven serverless compute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04E892-AACF-49FD-9093-D348507BF928}"/>
              </a:ext>
            </a:extLst>
          </p:cNvPr>
          <p:cNvGrpSpPr/>
          <p:nvPr/>
        </p:nvGrpSpPr>
        <p:grpSpPr>
          <a:xfrm>
            <a:off x="4831407" y="1904404"/>
            <a:ext cx="1352707" cy="1328595"/>
            <a:chOff x="7643012" y="2761532"/>
            <a:chExt cx="1105727" cy="110783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6F0D6D-DAAD-45ED-ABCD-8D9056912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43012" y="3320726"/>
              <a:ext cx="548644" cy="548643"/>
            </a:xfrm>
            <a:custGeom>
              <a:avLst/>
              <a:gdLst>
                <a:gd name="connsiteX0" fmla="*/ 441187 w 528854"/>
                <a:gd name="connsiteY0" fmla="*/ 439153 h 528854"/>
                <a:gd name="connsiteX1" fmla="*/ 103533 w 528854"/>
                <a:gd name="connsiteY1" fmla="*/ 439153 h 528854"/>
                <a:gd name="connsiteX2" fmla="*/ 103533 w 528854"/>
                <a:gd name="connsiteY2" fmla="*/ 103533 h 528854"/>
                <a:gd name="connsiteX3" fmla="*/ 172691 w 528854"/>
                <a:gd name="connsiteY3" fmla="*/ 103533 h 528854"/>
                <a:gd name="connsiteX4" fmla="*/ 160487 w 528854"/>
                <a:gd name="connsiteY4" fmla="*/ 36410 h 528854"/>
                <a:gd name="connsiteX5" fmla="*/ 160487 w 528854"/>
                <a:gd name="connsiteY5" fmla="*/ 32341 h 528854"/>
                <a:gd name="connsiteX6" fmla="*/ 32341 w 528854"/>
                <a:gd name="connsiteY6" fmla="*/ 32341 h 528854"/>
                <a:gd name="connsiteX7" fmla="*/ 32341 w 528854"/>
                <a:gd name="connsiteY7" fmla="*/ 510345 h 528854"/>
                <a:gd name="connsiteX8" fmla="*/ 512379 w 528854"/>
                <a:gd name="connsiteY8" fmla="*/ 510345 h 528854"/>
                <a:gd name="connsiteX9" fmla="*/ 512379 w 528854"/>
                <a:gd name="connsiteY9" fmla="*/ 225577 h 528854"/>
                <a:gd name="connsiteX10" fmla="*/ 441187 w 528854"/>
                <a:gd name="connsiteY10" fmla="*/ 225577 h 528854"/>
                <a:gd name="connsiteX11" fmla="*/ 441187 w 528854"/>
                <a:gd name="connsiteY11" fmla="*/ 439153 h 52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854" h="528854">
                  <a:moveTo>
                    <a:pt x="441187" y="439153"/>
                  </a:moveTo>
                  <a:lnTo>
                    <a:pt x="103533" y="439153"/>
                  </a:lnTo>
                  <a:lnTo>
                    <a:pt x="103533" y="103533"/>
                  </a:lnTo>
                  <a:lnTo>
                    <a:pt x="172691" y="103533"/>
                  </a:lnTo>
                  <a:cubicBezTo>
                    <a:pt x="164555" y="83193"/>
                    <a:pt x="160487" y="60818"/>
                    <a:pt x="160487" y="36410"/>
                  </a:cubicBezTo>
                  <a:cubicBezTo>
                    <a:pt x="160487" y="36410"/>
                    <a:pt x="160487" y="34376"/>
                    <a:pt x="160487" y="32341"/>
                  </a:cubicBezTo>
                  <a:lnTo>
                    <a:pt x="32341" y="32341"/>
                  </a:lnTo>
                  <a:lnTo>
                    <a:pt x="32341" y="510345"/>
                  </a:lnTo>
                  <a:lnTo>
                    <a:pt x="512379" y="510345"/>
                  </a:lnTo>
                  <a:lnTo>
                    <a:pt x="512379" y="225577"/>
                  </a:lnTo>
                  <a:lnTo>
                    <a:pt x="441187" y="225577"/>
                  </a:lnTo>
                  <a:lnTo>
                    <a:pt x="441187" y="439153"/>
                  </a:lnTo>
                  <a:close/>
                </a:path>
              </a:pathLst>
            </a:custGeom>
            <a:solidFill>
              <a:srgbClr val="0078D7"/>
            </a:solidFill>
            <a:ln w="20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FD0FE4-ABA6-4CA8-9022-9286FFCCB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00095" y="3320726"/>
              <a:ext cx="548644" cy="548643"/>
            </a:xfrm>
            <a:custGeom>
              <a:avLst/>
              <a:gdLst>
                <a:gd name="connsiteX0" fmla="*/ 380165 w 528854"/>
                <a:gd name="connsiteY0" fmla="*/ 103533 h 528854"/>
                <a:gd name="connsiteX1" fmla="*/ 441187 w 528854"/>
                <a:gd name="connsiteY1" fmla="*/ 103533 h 528854"/>
                <a:gd name="connsiteX2" fmla="*/ 441187 w 528854"/>
                <a:gd name="connsiteY2" fmla="*/ 441187 h 528854"/>
                <a:gd name="connsiteX3" fmla="*/ 103533 w 528854"/>
                <a:gd name="connsiteY3" fmla="*/ 441187 h 528854"/>
                <a:gd name="connsiteX4" fmla="*/ 103533 w 528854"/>
                <a:gd name="connsiteY4" fmla="*/ 227611 h 528854"/>
                <a:gd name="connsiteX5" fmla="*/ 32341 w 528854"/>
                <a:gd name="connsiteY5" fmla="*/ 227611 h 528854"/>
                <a:gd name="connsiteX6" fmla="*/ 32341 w 528854"/>
                <a:gd name="connsiteY6" fmla="*/ 510345 h 528854"/>
                <a:gd name="connsiteX7" fmla="*/ 512379 w 528854"/>
                <a:gd name="connsiteY7" fmla="*/ 510345 h 528854"/>
                <a:gd name="connsiteX8" fmla="*/ 512379 w 528854"/>
                <a:gd name="connsiteY8" fmla="*/ 32341 h 528854"/>
                <a:gd name="connsiteX9" fmla="*/ 361859 w 528854"/>
                <a:gd name="connsiteY9" fmla="*/ 32341 h 528854"/>
                <a:gd name="connsiteX10" fmla="*/ 380165 w 528854"/>
                <a:gd name="connsiteY10" fmla="*/ 99465 h 528854"/>
                <a:gd name="connsiteX11" fmla="*/ 380165 w 528854"/>
                <a:gd name="connsiteY11" fmla="*/ 103533 h 52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854" h="528854">
                  <a:moveTo>
                    <a:pt x="380165" y="103533"/>
                  </a:moveTo>
                  <a:lnTo>
                    <a:pt x="441187" y="103533"/>
                  </a:lnTo>
                  <a:lnTo>
                    <a:pt x="441187" y="441187"/>
                  </a:lnTo>
                  <a:lnTo>
                    <a:pt x="103533" y="441187"/>
                  </a:lnTo>
                  <a:lnTo>
                    <a:pt x="103533" y="227611"/>
                  </a:lnTo>
                  <a:lnTo>
                    <a:pt x="32341" y="227611"/>
                  </a:lnTo>
                  <a:lnTo>
                    <a:pt x="32341" y="510345"/>
                  </a:lnTo>
                  <a:lnTo>
                    <a:pt x="512379" y="510345"/>
                  </a:lnTo>
                  <a:lnTo>
                    <a:pt x="512379" y="32341"/>
                  </a:lnTo>
                  <a:lnTo>
                    <a:pt x="361859" y="32341"/>
                  </a:lnTo>
                  <a:cubicBezTo>
                    <a:pt x="372029" y="52682"/>
                    <a:pt x="380165" y="73023"/>
                    <a:pt x="380165" y="99465"/>
                  </a:cubicBezTo>
                  <a:cubicBezTo>
                    <a:pt x="380165" y="99465"/>
                    <a:pt x="380165" y="101499"/>
                    <a:pt x="380165" y="103533"/>
                  </a:cubicBezTo>
                  <a:close/>
                </a:path>
              </a:pathLst>
            </a:custGeom>
            <a:solidFill>
              <a:srgbClr val="0078D7"/>
            </a:solidFill>
            <a:ln w="20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A80110-43A6-4A49-A9C6-00C8767D5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643012" y="2761532"/>
              <a:ext cx="548644" cy="548643"/>
            </a:xfrm>
            <a:custGeom>
              <a:avLst/>
              <a:gdLst>
                <a:gd name="connsiteX0" fmla="*/ 103533 w 528854"/>
                <a:gd name="connsiteY0" fmla="*/ 439153 h 528854"/>
                <a:gd name="connsiteX1" fmla="*/ 103533 w 528854"/>
                <a:gd name="connsiteY1" fmla="*/ 103533 h 528854"/>
                <a:gd name="connsiteX2" fmla="*/ 441187 w 528854"/>
                <a:gd name="connsiteY2" fmla="*/ 103533 h 528854"/>
                <a:gd name="connsiteX3" fmla="*/ 441187 w 528854"/>
                <a:gd name="connsiteY3" fmla="*/ 298803 h 528854"/>
                <a:gd name="connsiteX4" fmla="*/ 512379 w 528854"/>
                <a:gd name="connsiteY4" fmla="*/ 266258 h 528854"/>
                <a:gd name="connsiteX5" fmla="*/ 512379 w 528854"/>
                <a:gd name="connsiteY5" fmla="*/ 32341 h 528854"/>
                <a:gd name="connsiteX6" fmla="*/ 32341 w 528854"/>
                <a:gd name="connsiteY6" fmla="*/ 32341 h 528854"/>
                <a:gd name="connsiteX7" fmla="*/ 32341 w 528854"/>
                <a:gd name="connsiteY7" fmla="*/ 510345 h 528854"/>
                <a:gd name="connsiteX8" fmla="*/ 170657 w 528854"/>
                <a:gd name="connsiteY8" fmla="*/ 510345 h 528854"/>
                <a:gd name="connsiteX9" fmla="*/ 215407 w 528854"/>
                <a:gd name="connsiteY9" fmla="*/ 441187 h 528854"/>
                <a:gd name="connsiteX10" fmla="*/ 103533 w 528854"/>
                <a:gd name="connsiteY10" fmla="*/ 439153 h 528854"/>
                <a:gd name="connsiteX11" fmla="*/ 103533 w 528854"/>
                <a:gd name="connsiteY11" fmla="*/ 439153 h 52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854" h="528854">
                  <a:moveTo>
                    <a:pt x="103533" y="439153"/>
                  </a:moveTo>
                  <a:lnTo>
                    <a:pt x="103533" y="103533"/>
                  </a:lnTo>
                  <a:lnTo>
                    <a:pt x="441187" y="103533"/>
                  </a:lnTo>
                  <a:lnTo>
                    <a:pt x="441187" y="298803"/>
                  </a:lnTo>
                  <a:cubicBezTo>
                    <a:pt x="461527" y="282530"/>
                    <a:pt x="487970" y="272360"/>
                    <a:pt x="512379" y="266258"/>
                  </a:cubicBezTo>
                  <a:lnTo>
                    <a:pt x="512379" y="32341"/>
                  </a:lnTo>
                  <a:lnTo>
                    <a:pt x="32341" y="32341"/>
                  </a:lnTo>
                  <a:lnTo>
                    <a:pt x="32341" y="510345"/>
                  </a:lnTo>
                  <a:lnTo>
                    <a:pt x="170657" y="510345"/>
                  </a:lnTo>
                  <a:cubicBezTo>
                    <a:pt x="180828" y="485936"/>
                    <a:pt x="195066" y="459493"/>
                    <a:pt x="215407" y="441187"/>
                  </a:cubicBezTo>
                  <a:lnTo>
                    <a:pt x="103533" y="439153"/>
                  </a:lnTo>
                  <a:lnTo>
                    <a:pt x="103533" y="439153"/>
                  </a:lnTo>
                  <a:close/>
                </a:path>
              </a:pathLst>
            </a:custGeom>
            <a:solidFill>
              <a:srgbClr val="0078D7"/>
            </a:solidFill>
            <a:ln w="20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A49DA2-EBCF-42A4-A792-FC6A2886A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200095" y="2761532"/>
              <a:ext cx="548644" cy="548643"/>
            </a:xfrm>
            <a:custGeom>
              <a:avLst/>
              <a:gdLst>
                <a:gd name="connsiteX0" fmla="*/ 103533 w 528854"/>
                <a:gd name="connsiteY0" fmla="*/ 258122 h 528854"/>
                <a:gd name="connsiteX1" fmla="*/ 103533 w 528854"/>
                <a:gd name="connsiteY1" fmla="*/ 103533 h 528854"/>
                <a:gd name="connsiteX2" fmla="*/ 441187 w 528854"/>
                <a:gd name="connsiteY2" fmla="*/ 103533 h 528854"/>
                <a:gd name="connsiteX3" fmla="*/ 441187 w 528854"/>
                <a:gd name="connsiteY3" fmla="*/ 441187 h 528854"/>
                <a:gd name="connsiteX4" fmla="*/ 292701 w 528854"/>
                <a:gd name="connsiteY4" fmla="*/ 441187 h 528854"/>
                <a:gd name="connsiteX5" fmla="*/ 302871 w 528854"/>
                <a:gd name="connsiteY5" fmla="*/ 510345 h 528854"/>
                <a:gd name="connsiteX6" fmla="*/ 302871 w 528854"/>
                <a:gd name="connsiteY6" fmla="*/ 512379 h 528854"/>
                <a:gd name="connsiteX7" fmla="*/ 512379 w 528854"/>
                <a:gd name="connsiteY7" fmla="*/ 512379 h 528854"/>
                <a:gd name="connsiteX8" fmla="*/ 512379 w 528854"/>
                <a:gd name="connsiteY8" fmla="*/ 32341 h 528854"/>
                <a:gd name="connsiteX9" fmla="*/ 32341 w 528854"/>
                <a:gd name="connsiteY9" fmla="*/ 32341 h 528854"/>
                <a:gd name="connsiteX10" fmla="*/ 32341 w 528854"/>
                <a:gd name="connsiteY10" fmla="*/ 254054 h 528854"/>
                <a:gd name="connsiteX11" fmla="*/ 48614 w 528854"/>
                <a:gd name="connsiteY11" fmla="*/ 252020 h 528854"/>
                <a:gd name="connsiteX12" fmla="*/ 103533 w 528854"/>
                <a:gd name="connsiteY12" fmla="*/ 258122 h 52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8854" h="528854">
                  <a:moveTo>
                    <a:pt x="103533" y="258122"/>
                  </a:moveTo>
                  <a:lnTo>
                    <a:pt x="103533" y="103533"/>
                  </a:lnTo>
                  <a:lnTo>
                    <a:pt x="441187" y="103533"/>
                  </a:lnTo>
                  <a:lnTo>
                    <a:pt x="441187" y="441187"/>
                  </a:lnTo>
                  <a:lnTo>
                    <a:pt x="292701" y="441187"/>
                  </a:lnTo>
                  <a:cubicBezTo>
                    <a:pt x="298803" y="461527"/>
                    <a:pt x="302871" y="485936"/>
                    <a:pt x="302871" y="510345"/>
                  </a:cubicBezTo>
                  <a:cubicBezTo>
                    <a:pt x="302871" y="510345"/>
                    <a:pt x="302871" y="512379"/>
                    <a:pt x="302871" y="512379"/>
                  </a:cubicBezTo>
                  <a:lnTo>
                    <a:pt x="512379" y="512379"/>
                  </a:lnTo>
                  <a:lnTo>
                    <a:pt x="512379" y="32341"/>
                  </a:lnTo>
                  <a:lnTo>
                    <a:pt x="32341" y="32341"/>
                  </a:lnTo>
                  <a:lnTo>
                    <a:pt x="32341" y="254054"/>
                  </a:lnTo>
                  <a:cubicBezTo>
                    <a:pt x="38444" y="254054"/>
                    <a:pt x="42512" y="252020"/>
                    <a:pt x="48614" y="252020"/>
                  </a:cubicBezTo>
                  <a:cubicBezTo>
                    <a:pt x="66920" y="254054"/>
                    <a:pt x="85227" y="254054"/>
                    <a:pt x="103533" y="258122"/>
                  </a:cubicBezTo>
                  <a:close/>
                </a:path>
              </a:pathLst>
            </a:custGeom>
            <a:solidFill>
              <a:srgbClr val="0078D7"/>
            </a:solidFill>
            <a:ln w="20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C34465-1DA1-4F93-A930-446EC526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30815" y="3046404"/>
              <a:ext cx="738559" cy="485338"/>
            </a:xfrm>
            <a:custGeom>
              <a:avLst/>
              <a:gdLst>
                <a:gd name="connsiteX0" fmla="*/ 681205 w 711919"/>
                <a:gd name="connsiteY0" fmla="*/ 361859 h 467832"/>
                <a:gd name="connsiteX1" fmla="*/ 605945 w 711919"/>
                <a:gd name="connsiteY1" fmla="*/ 286599 h 467832"/>
                <a:gd name="connsiteX2" fmla="*/ 595775 w 711919"/>
                <a:gd name="connsiteY2" fmla="*/ 286599 h 467832"/>
                <a:gd name="connsiteX3" fmla="*/ 603911 w 711919"/>
                <a:gd name="connsiteY3" fmla="*/ 233713 h 467832"/>
                <a:gd name="connsiteX4" fmla="*/ 402540 w 711919"/>
                <a:gd name="connsiteY4" fmla="*/ 32341 h 467832"/>
                <a:gd name="connsiteX5" fmla="*/ 213372 w 711919"/>
                <a:gd name="connsiteY5" fmla="*/ 170657 h 467832"/>
                <a:gd name="connsiteX6" fmla="*/ 168623 w 711919"/>
                <a:gd name="connsiteY6" fmla="*/ 162521 h 467832"/>
                <a:gd name="connsiteX7" fmla="*/ 32341 w 711919"/>
                <a:gd name="connsiteY7" fmla="*/ 300837 h 467832"/>
                <a:gd name="connsiteX8" fmla="*/ 168623 w 711919"/>
                <a:gd name="connsiteY8" fmla="*/ 439153 h 467832"/>
                <a:gd name="connsiteX9" fmla="*/ 168623 w 711919"/>
                <a:gd name="connsiteY9" fmla="*/ 439153 h 467832"/>
                <a:gd name="connsiteX10" fmla="*/ 168623 w 711919"/>
                <a:gd name="connsiteY10" fmla="*/ 439153 h 467832"/>
                <a:gd name="connsiteX11" fmla="*/ 612048 w 711919"/>
                <a:gd name="connsiteY11" fmla="*/ 439153 h 467832"/>
                <a:gd name="connsiteX12" fmla="*/ 612048 w 711919"/>
                <a:gd name="connsiteY12" fmla="*/ 439153 h 467832"/>
                <a:gd name="connsiteX13" fmla="*/ 681205 w 711919"/>
                <a:gd name="connsiteY13" fmla="*/ 361859 h 46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1919" h="467832">
                  <a:moveTo>
                    <a:pt x="681205" y="361859"/>
                  </a:moveTo>
                  <a:cubicBezTo>
                    <a:pt x="681205" y="319143"/>
                    <a:pt x="646626" y="286599"/>
                    <a:pt x="605945" y="286599"/>
                  </a:cubicBezTo>
                  <a:cubicBezTo>
                    <a:pt x="601877" y="286599"/>
                    <a:pt x="599843" y="286599"/>
                    <a:pt x="595775" y="286599"/>
                  </a:cubicBezTo>
                  <a:cubicBezTo>
                    <a:pt x="599843" y="270326"/>
                    <a:pt x="603911" y="252020"/>
                    <a:pt x="603911" y="233713"/>
                  </a:cubicBezTo>
                  <a:cubicBezTo>
                    <a:pt x="603911" y="121840"/>
                    <a:pt x="514413" y="32341"/>
                    <a:pt x="402540" y="32341"/>
                  </a:cubicBezTo>
                  <a:cubicBezTo>
                    <a:pt x="315075" y="32341"/>
                    <a:pt x="239815" y="89295"/>
                    <a:pt x="213372" y="170657"/>
                  </a:cubicBezTo>
                  <a:cubicBezTo>
                    <a:pt x="199134" y="166589"/>
                    <a:pt x="184896" y="162521"/>
                    <a:pt x="168623" y="162521"/>
                  </a:cubicBezTo>
                  <a:cubicBezTo>
                    <a:pt x="93363" y="162521"/>
                    <a:pt x="32341" y="223543"/>
                    <a:pt x="32341" y="300837"/>
                  </a:cubicBezTo>
                  <a:cubicBezTo>
                    <a:pt x="32341" y="378131"/>
                    <a:pt x="93363" y="439153"/>
                    <a:pt x="168623" y="439153"/>
                  </a:cubicBezTo>
                  <a:cubicBezTo>
                    <a:pt x="168623" y="439153"/>
                    <a:pt x="168623" y="439153"/>
                    <a:pt x="168623" y="439153"/>
                  </a:cubicBezTo>
                  <a:lnTo>
                    <a:pt x="168623" y="439153"/>
                  </a:lnTo>
                  <a:lnTo>
                    <a:pt x="612048" y="439153"/>
                  </a:lnTo>
                  <a:lnTo>
                    <a:pt x="612048" y="439153"/>
                  </a:lnTo>
                  <a:cubicBezTo>
                    <a:pt x="650695" y="435085"/>
                    <a:pt x="681205" y="402540"/>
                    <a:pt x="681205" y="361859"/>
                  </a:cubicBezTo>
                </a:path>
              </a:pathLst>
            </a:custGeom>
            <a:solidFill>
              <a:srgbClr val="0078D7"/>
            </a:solidFill>
            <a:ln w="20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4928C33-96D0-4ABB-9231-359DDBFA2859}"/>
              </a:ext>
            </a:extLst>
          </p:cNvPr>
          <p:cNvSpPr txBox="1">
            <a:spLocks/>
          </p:cNvSpPr>
          <p:nvPr/>
        </p:nvSpPr>
        <p:spPr>
          <a:xfrm>
            <a:off x="620295" y="1790028"/>
            <a:ext cx="3963996" cy="1480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2800" dirty="0"/>
              <a:t>Azure App Service</a:t>
            </a:r>
            <a:br>
              <a:rPr lang="en-US" sz="1400" dirty="0"/>
            </a:br>
            <a:r>
              <a:rPr lang="en-US" sz="1400" dirty="0">
                <a:solidFill>
                  <a:schemeClr val="tx2">
                    <a:lumMod val="65000"/>
                  </a:schemeClr>
                </a:solidFill>
              </a:rPr>
              <a:t>Fully managed hosting for web apps, 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2">
                    <a:lumMod val="65000"/>
                  </a:schemeClr>
                </a:solidFill>
              </a:rPr>
              <a:t>REST APIs, and mobile back ends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020BC4-C9F2-43A3-BC41-F327E93A609E}"/>
              </a:ext>
            </a:extLst>
          </p:cNvPr>
          <p:cNvSpPr txBox="1"/>
          <p:nvPr/>
        </p:nvSpPr>
        <p:spPr>
          <a:xfrm>
            <a:off x="6678080" y="5410626"/>
            <a:ext cx="463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Functions runtime 4.0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in-process and isolated models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97FF74-C2FE-436E-A41F-0F6210A0589D}"/>
              </a:ext>
            </a:extLst>
          </p:cNvPr>
          <p:cNvSpPr txBox="1"/>
          <p:nvPr/>
        </p:nvSpPr>
        <p:spPr>
          <a:xfrm>
            <a:off x="6683243" y="2239209"/>
            <a:ext cx="463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Windows and Linux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EFC6F86-DD92-4FD8-A12C-A0DB81005B2D}"/>
              </a:ext>
            </a:extLst>
          </p:cNvPr>
          <p:cNvSpPr txBox="1">
            <a:spLocks/>
          </p:cNvSpPr>
          <p:nvPr/>
        </p:nvSpPr>
        <p:spPr>
          <a:xfrm>
            <a:off x="620295" y="3414361"/>
            <a:ext cx="3986521" cy="1480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2800" dirty="0"/>
              <a:t>Azure Static Web Apps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2">
                    <a:lumMod val="65000"/>
                  </a:schemeClr>
                </a:solidFill>
              </a:rPr>
              <a:t>Streamlined full-stack development from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2">
                    <a:lumMod val="65000"/>
                  </a:schemeClr>
                </a:solidFill>
              </a:rPr>
              <a:t>source code to global high availability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FCF514-3933-42BF-A0D7-B590C6DD8A5D}"/>
              </a:ext>
            </a:extLst>
          </p:cNvPr>
          <p:cNvSpPr txBox="1"/>
          <p:nvPr/>
        </p:nvSpPr>
        <p:spPr>
          <a:xfrm>
            <a:off x="6678081" y="3863959"/>
            <a:ext cx="463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AOT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 Azure Functions APIs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AD2F064A-AD1F-45A3-AED4-141378B87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3797" y="3574105"/>
            <a:ext cx="1320317" cy="13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9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7BF818C-D398-344E-A5D6-6AA334A4B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1923" y="1658889"/>
            <a:ext cx="2410192" cy="2410192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75D6B0-EFEF-1848-8C46-5B98912C2881}"/>
              </a:ext>
            </a:extLst>
          </p:cNvPr>
          <p:cNvSpPr txBox="1"/>
          <p:nvPr/>
        </p:nvSpPr>
        <p:spPr>
          <a:xfrm>
            <a:off x="990806" y="4213830"/>
            <a:ext cx="3241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673A1-8585-0F46-801C-F29B5868F686}"/>
              </a:ext>
            </a:extLst>
          </p:cNvPr>
          <p:cNvSpPr txBox="1"/>
          <p:nvPr/>
        </p:nvSpPr>
        <p:spPr>
          <a:xfrm>
            <a:off x="5414715" y="2059394"/>
            <a:ext cx="621683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 code when events occur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Event-driven scaling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infrastructure management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Consumption pricing with free grant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7AB7D0-EE05-694D-ADBD-A136DD7858C5}"/>
              </a:ext>
            </a:extLst>
          </p:cNvPr>
          <p:cNvCxnSpPr/>
          <p:nvPr/>
        </p:nvCxnSpPr>
        <p:spPr>
          <a:xfrm>
            <a:off x="4823460" y="1125854"/>
            <a:ext cx="0" cy="4606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339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</p:cNvCxnSpPr>
          <p:nvPr/>
        </p:nvCxnSpPr>
        <p:spPr>
          <a:xfrm>
            <a:off x="2189133" y="4586774"/>
            <a:ext cx="642550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tx1"/>
          </a:solidFill>
          <a:ln w="762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</p:spTree>
    <p:extLst>
      <p:ext uri="{BB962C8B-B14F-4D97-AF65-F5344CB8AC3E}">
        <p14:creationId xmlns:p14="http://schemas.microsoft.com/office/powerpoint/2010/main" val="15004153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189133" y="4585031"/>
            <a:ext cx="1608436" cy="1744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tx1"/>
          </a:solidFill>
          <a:ln w="762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366E3B-2F19-904C-BB4C-0731A0B0FF42}"/>
              </a:ext>
            </a:extLst>
          </p:cNvPr>
          <p:cNvGrpSpPr/>
          <p:nvPr/>
        </p:nvGrpSpPr>
        <p:grpSpPr>
          <a:xfrm>
            <a:off x="4132088" y="2600875"/>
            <a:ext cx="702565" cy="747131"/>
            <a:chOff x="4132088" y="2600875"/>
            <a:chExt cx="702565" cy="74713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2F6571-8094-934B-AC9E-C2FEB13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4254771" y="3182219"/>
              <a:ext cx="226740" cy="0"/>
            </a:xfrm>
            <a:prstGeom prst="line">
              <a:avLst/>
            </a:prstGeom>
            <a:ln w="8890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782436-6382-6A4A-B512-27EBBC7FD89B}"/>
                </a:ext>
              </a:extLst>
            </p:cNvPr>
            <p:cNvSpPr/>
            <p:nvPr/>
          </p:nvSpPr>
          <p:spPr bwMode="auto">
            <a:xfrm>
              <a:off x="4326855" y="3014373"/>
              <a:ext cx="345989" cy="333633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C118C4-2EB5-B643-A221-F4FC061A9550}"/>
                </a:ext>
              </a:extLst>
            </p:cNvPr>
            <p:cNvSpPr txBox="1"/>
            <p:nvPr/>
          </p:nvSpPr>
          <p:spPr>
            <a:xfrm>
              <a:off x="4132088" y="2600875"/>
              <a:ext cx="7025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.NET 5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</p:spTree>
    <p:extLst>
      <p:ext uri="{BB962C8B-B14F-4D97-AF65-F5344CB8AC3E}">
        <p14:creationId xmlns:p14="http://schemas.microsoft.com/office/powerpoint/2010/main" val="5351171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2D56EEC-8A11-CE4E-B8D4-273F7512EAA3}"/>
              </a:ext>
            </a:extLst>
          </p:cNvPr>
          <p:cNvGrpSpPr/>
          <p:nvPr/>
        </p:nvGrpSpPr>
        <p:grpSpPr>
          <a:xfrm>
            <a:off x="4254771" y="2604993"/>
            <a:ext cx="2413921" cy="750221"/>
            <a:chOff x="4254771" y="2604993"/>
            <a:chExt cx="2413921" cy="75022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2F6571-8094-934B-AC9E-C2FEB13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4254771" y="3182219"/>
              <a:ext cx="1920118" cy="0"/>
            </a:xfrm>
            <a:prstGeom prst="line">
              <a:avLst/>
            </a:prstGeom>
            <a:ln w="8890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8B1889-FFB8-864B-A2B1-AB5FD895C50C}"/>
                </a:ext>
              </a:extLst>
            </p:cNvPr>
            <p:cNvSpPr txBox="1"/>
            <p:nvPr/>
          </p:nvSpPr>
          <p:spPr>
            <a:xfrm>
              <a:off x="5657261" y="2604993"/>
              <a:ext cx="101143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.NET 6 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LTS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390AA1-15E5-9E46-8476-90CEB9DCB68A}"/>
                </a:ext>
              </a:extLst>
            </p:cNvPr>
            <p:cNvSpPr/>
            <p:nvPr/>
          </p:nvSpPr>
          <p:spPr bwMode="auto">
            <a:xfrm>
              <a:off x="5989981" y="3021581"/>
              <a:ext cx="345989" cy="333633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799DDA-1F4A-DB4A-A0F8-28756DD79BD8}"/>
              </a:ext>
            </a:extLst>
          </p:cNvPr>
          <p:cNvCxnSpPr>
            <a:cxnSpLocks/>
          </p:cNvCxnSpPr>
          <p:nvPr/>
        </p:nvCxnSpPr>
        <p:spPr>
          <a:xfrm>
            <a:off x="4254771" y="3183956"/>
            <a:ext cx="245078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000C99-BD6D-9241-97A4-75606D72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Azure Functions .NET Roadmap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DFFDE01-2469-E949-A96F-6A1286B52364}"/>
              </a:ext>
            </a:extLst>
          </p:cNvPr>
          <p:cNvSpPr/>
          <p:nvPr/>
        </p:nvSpPr>
        <p:spPr>
          <a:xfrm rot="16200000">
            <a:off x="4024311" y="3183956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E39B91-EDBA-EF48-A0F8-50BE82B7B28C}"/>
              </a:ext>
            </a:extLst>
          </p:cNvPr>
          <p:cNvCxnSpPr>
            <a:cxnSpLocks/>
          </p:cNvCxnSpPr>
          <p:nvPr/>
        </p:nvCxnSpPr>
        <p:spPr>
          <a:xfrm>
            <a:off x="2189133" y="4586774"/>
            <a:ext cx="3985756" cy="0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D782436-6382-6A4A-B512-27EBBC7FD89B}"/>
              </a:ext>
            </a:extLst>
          </p:cNvPr>
          <p:cNvSpPr/>
          <p:nvPr/>
        </p:nvSpPr>
        <p:spPr bwMode="auto">
          <a:xfrm>
            <a:off x="4326855" y="3014373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04C28B-7AD1-0C42-B352-F5F5FAC8B765}"/>
              </a:ext>
            </a:extLst>
          </p:cNvPr>
          <p:cNvSpPr/>
          <p:nvPr/>
        </p:nvSpPr>
        <p:spPr bwMode="auto">
          <a:xfrm>
            <a:off x="2658689" y="4417893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D4FC9-F10C-EA4E-9C1D-0F3C66DF0CE8}"/>
              </a:ext>
            </a:extLst>
          </p:cNvPr>
          <p:cNvSpPr/>
          <p:nvPr/>
        </p:nvSpPr>
        <p:spPr bwMode="auto">
          <a:xfrm>
            <a:off x="5989981" y="4401554"/>
            <a:ext cx="345989" cy="333633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97CC7FA-F00E-514C-ABF3-8BB3AA35A2DB}"/>
              </a:ext>
            </a:extLst>
          </p:cNvPr>
          <p:cNvSpPr/>
          <p:nvPr/>
        </p:nvSpPr>
        <p:spPr>
          <a:xfrm rot="5400000">
            <a:off x="3568969" y="4127831"/>
            <a:ext cx="457200" cy="457200"/>
          </a:xfrm>
          <a:prstGeom prst="arc">
            <a:avLst/>
          </a:prstGeom>
          <a:ln w="889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BF6CC7-8980-294B-8B72-1957731E3963}"/>
              </a:ext>
            </a:extLst>
          </p:cNvPr>
          <p:cNvCxnSpPr>
            <a:cxnSpLocks/>
          </p:cNvCxnSpPr>
          <p:nvPr/>
        </p:nvCxnSpPr>
        <p:spPr>
          <a:xfrm flipV="1">
            <a:off x="4026169" y="3410820"/>
            <a:ext cx="0" cy="953529"/>
          </a:xfrm>
          <a:prstGeom prst="line">
            <a:avLst/>
          </a:prstGeom>
          <a:ln w="889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E53797-6C02-2948-AFBA-3E9919D4741B}"/>
              </a:ext>
            </a:extLst>
          </p:cNvPr>
          <p:cNvSpPr txBox="1"/>
          <p:nvPr/>
        </p:nvSpPr>
        <p:spPr>
          <a:xfrm>
            <a:off x="1119324" y="4447470"/>
            <a:ext cx="86972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In-process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2C9A9-DD94-DF40-98EC-5D9C08A8F76C}"/>
              </a:ext>
            </a:extLst>
          </p:cNvPr>
          <p:cNvSpPr txBox="1"/>
          <p:nvPr/>
        </p:nvSpPr>
        <p:spPr>
          <a:xfrm>
            <a:off x="2551861" y="3069526"/>
            <a:ext cx="135152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Isolated 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118C4-2EB5-B643-A221-F4FC061A9550}"/>
              </a:ext>
            </a:extLst>
          </p:cNvPr>
          <p:cNvSpPr txBox="1"/>
          <p:nvPr/>
        </p:nvSpPr>
        <p:spPr>
          <a:xfrm>
            <a:off x="4132088" y="2600875"/>
            <a:ext cx="7025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32E1A-856A-8F4C-9079-AF3B2D7F9702}"/>
              </a:ext>
            </a:extLst>
          </p:cNvPr>
          <p:cNvSpPr txBox="1"/>
          <p:nvPr/>
        </p:nvSpPr>
        <p:spPr>
          <a:xfrm>
            <a:off x="1945704" y="4863425"/>
            <a:ext cx="17719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Core 3.1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EC2720-D9B7-1442-9984-598D863315BB}"/>
              </a:ext>
            </a:extLst>
          </p:cNvPr>
          <p:cNvSpPr txBox="1"/>
          <p:nvPr/>
        </p:nvSpPr>
        <p:spPr>
          <a:xfrm>
            <a:off x="5657260" y="4863425"/>
            <a:ext cx="10114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.NET 6 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33356-270D-F64B-9074-A47131A9507A}"/>
              </a:ext>
            </a:extLst>
          </p:cNvPr>
          <p:cNvSpPr txBox="1"/>
          <p:nvPr/>
        </p:nvSpPr>
        <p:spPr>
          <a:xfrm>
            <a:off x="5512156" y="3764986"/>
            <a:ext cx="130163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latin typeface="Segoe UI"/>
              </a:rPr>
              <a:t>.NET Conf 2021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14580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dotnet6-keynote-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tnet6-keynote-theme" id="{F88DCF57-5072-4B6E-8718-AB3EA33CD064}" vid="{9400F639-5AE6-4407-B24D-139455CD0188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pen Sans dotNET Theme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dotnet6-keynote-theme</Template>
  <TotalTime>3561</TotalTime>
  <Words>1378</Words>
  <Application>Microsoft Office PowerPoint</Application>
  <PresentationFormat>Widescreen</PresentationFormat>
  <Paragraphs>216</Paragraphs>
  <Slides>39</Slides>
  <Notes>14</Notes>
  <HiddenSlides>19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Helvetica</vt:lpstr>
      <vt:lpstr>Century Gothic</vt:lpstr>
      <vt:lpstr>Calibri</vt:lpstr>
      <vt:lpstr>Segoe UI</vt:lpstr>
      <vt:lpstr>Arial</vt:lpstr>
      <vt:lpstr>Calibri Light</vt:lpstr>
      <vt:lpstr>Open Sans</vt:lpstr>
      <vt:lpstr>Consolas</vt:lpstr>
      <vt:lpstr>Segoe UI Semibold</vt:lpstr>
      <vt:lpstr>SegoeUI</vt:lpstr>
      <vt:lpstr>dotnet6-keynote-theme</vt:lpstr>
      <vt:lpstr>3_Office Theme</vt:lpstr>
      <vt:lpstr>2_Office Theme</vt:lpstr>
      <vt:lpstr>4_Office Theme</vt:lpstr>
      <vt:lpstr>5_Office Theme</vt:lpstr>
      <vt:lpstr>1_Office Theme</vt:lpstr>
      <vt:lpstr>What’s new in Azure Functions with .NET 6</vt:lpstr>
      <vt:lpstr>Speaker introduction</vt:lpstr>
      <vt:lpstr>Agenda</vt:lpstr>
      <vt:lpstr>.NET 6</vt:lpstr>
      <vt:lpstr>.NET 6 support in Azure today</vt:lpstr>
      <vt:lpstr>PowerPoint Presentation</vt:lpstr>
      <vt:lpstr>Azure Functions .NET Roadmap</vt:lpstr>
      <vt:lpstr>Azure Functions .NET Roadmap</vt:lpstr>
      <vt:lpstr>Azure Functions .NET Roadmap</vt:lpstr>
      <vt:lpstr>Azure Functions .NET Roadmap</vt:lpstr>
      <vt:lpstr>Azure Functions .NET Roadmap</vt:lpstr>
      <vt:lpstr>Azure Functions .NET Roadmap</vt:lpstr>
      <vt:lpstr>Which one do I use?</vt:lpstr>
      <vt:lpstr>Available function types</vt:lpstr>
      <vt:lpstr>Breaking changes</vt:lpstr>
      <vt:lpstr>Deployment</vt:lpstr>
      <vt:lpstr>PowerPoint Presentation</vt:lpstr>
      <vt:lpstr>Demo 1 notes</vt:lpstr>
      <vt:lpstr>Demo 2 notes</vt:lpstr>
      <vt:lpstr>Demo 3 notes</vt:lpstr>
      <vt:lpstr>Demo 4 notes</vt:lpstr>
      <vt:lpstr>What we covered</vt:lpstr>
      <vt:lpstr>Related announcements</vt:lpstr>
      <vt:lpstr>Further reading</vt:lpstr>
      <vt:lpstr>Get started today!</vt:lpstr>
      <vt:lpstr>Let’s connect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Callon Campbell</dc:creator>
  <cp:lastModifiedBy>Callon Campbell</cp:lastModifiedBy>
  <cp:revision>1</cp:revision>
  <dcterms:created xsi:type="dcterms:W3CDTF">2022-01-21T04:36:26Z</dcterms:created>
  <dcterms:modified xsi:type="dcterms:W3CDTF">2022-01-26T02:21:30Z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